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4" r:id="rId1"/>
    <p:sldMasterId id="2147483755" r:id="rId2"/>
    <p:sldMasterId id="2147483723" r:id="rId3"/>
    <p:sldMasterId id="2147483732" r:id="rId4"/>
    <p:sldMasterId id="2147483753" r:id="rId5"/>
  </p:sldMasterIdLst>
  <p:notesMasterIdLst>
    <p:notesMasterId r:id="rId35"/>
  </p:notesMasterIdLst>
  <p:handoutMasterIdLst>
    <p:handoutMasterId r:id="rId36"/>
  </p:handoutMasterIdLst>
  <p:sldIdLst>
    <p:sldId id="256" r:id="rId6"/>
    <p:sldId id="266" r:id="rId7"/>
    <p:sldId id="267" r:id="rId8"/>
    <p:sldId id="306" r:id="rId9"/>
    <p:sldId id="273" r:id="rId10"/>
    <p:sldId id="274" r:id="rId11"/>
    <p:sldId id="275" r:id="rId12"/>
    <p:sldId id="276" r:id="rId13"/>
    <p:sldId id="286" r:id="rId14"/>
    <p:sldId id="287" r:id="rId15"/>
    <p:sldId id="288" r:id="rId16"/>
    <p:sldId id="289" r:id="rId17"/>
    <p:sldId id="257" r:id="rId18"/>
    <p:sldId id="290" r:id="rId19"/>
    <p:sldId id="291" r:id="rId20"/>
    <p:sldId id="294" r:id="rId21"/>
    <p:sldId id="304" r:id="rId22"/>
    <p:sldId id="305" r:id="rId23"/>
    <p:sldId id="277" r:id="rId24"/>
    <p:sldId id="296" r:id="rId25"/>
    <p:sldId id="297" r:id="rId26"/>
    <p:sldId id="301" r:id="rId27"/>
    <p:sldId id="300" r:id="rId28"/>
    <p:sldId id="298" r:id="rId29"/>
    <p:sldId id="302" r:id="rId30"/>
    <p:sldId id="303" r:id="rId31"/>
    <p:sldId id="299" r:id="rId32"/>
    <p:sldId id="278" r:id="rId33"/>
    <p:sldId id="295"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2421"/>
    <a:srgbClr val="2E3333"/>
    <a:srgbClr val="1A1A16"/>
    <a:srgbClr val="1A1A10"/>
    <a:srgbClr val="16151E"/>
    <a:srgbClr val="292511"/>
    <a:srgbClr val="000000"/>
    <a:srgbClr val="FF5517"/>
    <a:srgbClr val="FF79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7" d="100"/>
          <a:sy n="117" d="100"/>
        </p:scale>
        <p:origin x="1434" y="11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01" d="100"/>
          <a:sy n="101" d="100"/>
        </p:scale>
        <p:origin x="-3232"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D70A94-535E-A242-8751-E65D819C19D3}" type="datetimeFigureOut">
              <a:rPr lang="en-US" smtClean="0"/>
              <a:t>4/11/2024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442F98-C731-A94C-AA10-6D9C96A04D6B}" type="slidenum">
              <a:rPr lang="en-US" smtClean="0"/>
              <a:t>‹#›</a:t>
            </a:fld>
            <a:endParaRPr lang="en-US"/>
          </a:p>
        </p:txBody>
      </p:sp>
    </p:spTree>
    <p:extLst>
      <p:ext uri="{BB962C8B-B14F-4D97-AF65-F5344CB8AC3E}">
        <p14:creationId xmlns:p14="http://schemas.microsoft.com/office/powerpoint/2010/main" val="220400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25BBB-A885-FB47-A586-C46B257BEE92}" type="datetimeFigureOut">
              <a:rPr lang="en-US" smtClean="0"/>
              <a:t>4/11/2024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6B4B2F-0019-C942-9AE2-8EB4A07943DA}" type="slidenum">
              <a:rPr lang="en-US" smtClean="0"/>
              <a:t>‹#›</a:t>
            </a:fld>
            <a:endParaRPr lang="en-US"/>
          </a:p>
        </p:txBody>
      </p:sp>
    </p:spTree>
    <p:extLst>
      <p:ext uri="{BB962C8B-B14F-4D97-AF65-F5344CB8AC3E}">
        <p14:creationId xmlns:p14="http://schemas.microsoft.com/office/powerpoint/2010/main" val="14626320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sz="1200" dirty="0"/>
              <a:t>Female rhythmic gymnasts should wear a leotard, have bare legs, bare feet, wear gymnastics slippers or Rhythmic half slippers. Unitards with legs may be worn. No decorations or trim may be added to the leotard. See rules for specifics.</a:t>
            </a:r>
          </a:p>
          <a:p>
            <a:pPr marL="342900" indent="-342900">
              <a:buFont typeface="Arial" panose="020B0604020202020204" pitchFamily="34" charset="0"/>
              <a:buChar char="•"/>
            </a:pPr>
            <a:r>
              <a:rPr lang="en-US" sz="1200" dirty="0"/>
              <a:t>Level A athletes may wear shirt and shorts with socks on their feet. </a:t>
            </a:r>
          </a:p>
          <a:p>
            <a:pPr marL="342900" indent="-342900">
              <a:buFont typeface="Arial" panose="020B0604020202020204" pitchFamily="34" charset="0"/>
              <a:buChar char="•"/>
            </a:pPr>
            <a:r>
              <a:rPr lang="en-US" sz="1200" dirty="0"/>
              <a:t>All athletes participating in group competition must wear like uniforms and use identical equipment. </a:t>
            </a:r>
          </a:p>
          <a:p>
            <a:pPr marL="342900" indent="-342900">
              <a:buFont typeface="Arial" panose="020B0604020202020204" pitchFamily="34" charset="0"/>
              <a:buChar char="•"/>
            </a:pPr>
            <a:r>
              <a:rPr lang="en-US" sz="1200" dirty="0"/>
              <a:t>Denim may not be worn during competition or practice</a:t>
            </a:r>
          </a:p>
          <a:p>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t>4</a:t>
            </a:fld>
            <a:endParaRPr lang="en-US"/>
          </a:p>
        </p:txBody>
      </p:sp>
    </p:spTree>
    <p:extLst>
      <p:ext uri="{BB962C8B-B14F-4D97-AF65-F5344CB8AC3E}">
        <p14:creationId xmlns:p14="http://schemas.microsoft.com/office/powerpoint/2010/main" val="491775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sz="1200" dirty="0"/>
              <a:t>Female rhythmic gymnasts should wear a leotard, have bare legs, bare feet, wear gymnastics slippers or Rhythmic half slippers. Unitards with legs may be worn. No decorations or trim may be added to the leotard. See rules for specifics.</a:t>
            </a:r>
          </a:p>
          <a:p>
            <a:pPr marL="342900" indent="-342900">
              <a:buFont typeface="Arial" panose="020B0604020202020204" pitchFamily="34" charset="0"/>
              <a:buChar char="•"/>
            </a:pPr>
            <a:r>
              <a:rPr lang="en-US" sz="1200" dirty="0"/>
              <a:t>Level A athletes may wear shirt and shorts with socks on their feet. </a:t>
            </a:r>
          </a:p>
          <a:p>
            <a:pPr marL="342900" indent="-342900">
              <a:buFont typeface="Arial" panose="020B0604020202020204" pitchFamily="34" charset="0"/>
              <a:buChar char="•"/>
            </a:pPr>
            <a:r>
              <a:rPr lang="en-US" sz="1200" dirty="0"/>
              <a:t>All athletes participating in group competition must wear like uniforms and use identical equipment. </a:t>
            </a:r>
          </a:p>
          <a:p>
            <a:pPr marL="342900" indent="-342900">
              <a:buFont typeface="Arial" panose="020B0604020202020204" pitchFamily="34" charset="0"/>
              <a:buChar char="•"/>
            </a:pPr>
            <a:r>
              <a:rPr lang="en-US" sz="1200" dirty="0"/>
              <a:t>Denim may not be worn during competition or practice</a:t>
            </a:r>
          </a:p>
          <a:p>
            <a:endParaRPr lang="en-US" dirty="0"/>
          </a:p>
        </p:txBody>
      </p:sp>
      <p:sp>
        <p:nvSpPr>
          <p:cNvPr id="4" name="Slide Number Placeholder 3"/>
          <p:cNvSpPr>
            <a:spLocks noGrp="1"/>
          </p:cNvSpPr>
          <p:nvPr>
            <p:ph type="sldNum" sz="quarter" idx="5"/>
          </p:nvPr>
        </p:nvSpPr>
        <p:spPr/>
        <p:txBody>
          <a:bodyPr/>
          <a:lstStyle/>
          <a:p>
            <a:fld id="{036B4B2F-0019-C942-9AE2-8EB4A07943DA}" type="slidenum">
              <a:rPr lang="en-US" smtClean="0"/>
              <a:t>5</a:t>
            </a:fld>
            <a:endParaRPr lang="en-US"/>
          </a:p>
        </p:txBody>
      </p:sp>
    </p:spTree>
    <p:extLst>
      <p:ext uri="{BB962C8B-B14F-4D97-AF65-F5344CB8AC3E}">
        <p14:creationId xmlns:p14="http://schemas.microsoft.com/office/powerpoint/2010/main" val="2474675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1150622"/>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774703" y="2973325"/>
            <a:ext cx="6400354"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dirty="0"/>
          </a:p>
        </p:txBody>
      </p:sp>
      <p:sp>
        <p:nvSpPr>
          <p:cNvPr id="4" name="Text Box 4"/>
          <p:cNvSpPr txBox="1">
            <a:spLocks noGrp="1" noChangeArrowheads="1"/>
          </p:cNvSpPr>
          <p:nvPr>
            <p:ph type="sldNum" sz="quarter" idx="10"/>
          </p:nvPr>
        </p:nvSpPr>
        <p:spPr>
          <a:xfrm>
            <a:off x="554037" y="6446156"/>
            <a:ext cx="3630637" cy="187325"/>
          </a:xfrm>
          <a:prstGeom prst="rect">
            <a:avLst/>
          </a:prstGeom>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41543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DC017-7D8C-42C2-8458-87401A858C02}"/>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1C0E7CF-37D9-424D-B37D-E8DA68F07AA4}"/>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87AFFE-C9B9-40E9-B791-BD53B8A25E0F}"/>
              </a:ext>
            </a:extLst>
          </p:cNvPr>
          <p:cNvSpPr>
            <a:spLocks noGrp="1"/>
          </p:cNvSpPr>
          <p:nvPr>
            <p:ph type="dt" sz="half" idx="10"/>
          </p:nvPr>
        </p:nvSpPr>
        <p:spPr/>
        <p:txBody>
          <a:bodyPr/>
          <a:lstStyle/>
          <a:p>
            <a:fld id="{FC3C7066-AD47-4394-B051-63DD5F417E0F}" type="datetimeFigureOut">
              <a:rPr lang="en-US" smtClean="0"/>
              <a:t>4/11/2024</a:t>
            </a:fld>
            <a:endParaRPr lang="en-US"/>
          </a:p>
        </p:txBody>
      </p:sp>
      <p:sp>
        <p:nvSpPr>
          <p:cNvPr id="5" name="Footer Placeholder 4">
            <a:extLst>
              <a:ext uri="{FF2B5EF4-FFF2-40B4-BE49-F238E27FC236}">
                <a16:creationId xmlns:a16="http://schemas.microsoft.com/office/drawing/2014/main" id="{228B0BC8-FE24-42B7-AD70-D6D86026B6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D74638-5C3E-43C0-8672-A18F3BD9C5D9}"/>
              </a:ext>
            </a:extLst>
          </p:cNvPr>
          <p:cNvSpPr>
            <a:spLocks noGrp="1"/>
          </p:cNvSpPr>
          <p:nvPr>
            <p:ph type="sldNum" sz="quarter" idx="12"/>
          </p:nvPr>
        </p:nvSpPr>
        <p:spPr/>
        <p:txBody>
          <a:bodyPr/>
          <a:lstStyle/>
          <a:p>
            <a:fld id="{38D630DB-E98A-4161-AABA-AB7FC28A9F90}" type="slidenum">
              <a:rPr lang="en-US" smtClean="0"/>
              <a:t>‹#›</a:t>
            </a:fld>
            <a:endParaRPr lang="en-US"/>
          </a:p>
        </p:txBody>
      </p:sp>
    </p:spTree>
    <p:extLst>
      <p:ext uri="{BB962C8B-B14F-4D97-AF65-F5344CB8AC3E}">
        <p14:creationId xmlns:p14="http://schemas.microsoft.com/office/powerpoint/2010/main" val="769162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DCC4E-C175-41AD-BB14-99E6808A8D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BEEFDE-050D-4BDB-B0DD-4890EB014D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F8E857-12DD-4FAF-BCE4-C81E0744E0A4}"/>
              </a:ext>
            </a:extLst>
          </p:cNvPr>
          <p:cNvSpPr>
            <a:spLocks noGrp="1"/>
          </p:cNvSpPr>
          <p:nvPr>
            <p:ph type="dt" sz="half" idx="10"/>
          </p:nvPr>
        </p:nvSpPr>
        <p:spPr/>
        <p:txBody>
          <a:bodyPr/>
          <a:lstStyle/>
          <a:p>
            <a:fld id="{FC3C7066-AD47-4394-B051-63DD5F417E0F}" type="datetimeFigureOut">
              <a:rPr lang="en-US" smtClean="0"/>
              <a:t>4/11/2024</a:t>
            </a:fld>
            <a:endParaRPr lang="en-US"/>
          </a:p>
        </p:txBody>
      </p:sp>
      <p:sp>
        <p:nvSpPr>
          <p:cNvPr id="5" name="Footer Placeholder 4">
            <a:extLst>
              <a:ext uri="{FF2B5EF4-FFF2-40B4-BE49-F238E27FC236}">
                <a16:creationId xmlns:a16="http://schemas.microsoft.com/office/drawing/2014/main" id="{130A2652-BAC0-427E-8B03-026D202AD2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4912AA-5F7B-4AFB-BD69-B0A329106E1F}"/>
              </a:ext>
            </a:extLst>
          </p:cNvPr>
          <p:cNvSpPr>
            <a:spLocks noGrp="1"/>
          </p:cNvSpPr>
          <p:nvPr>
            <p:ph type="sldNum" sz="quarter" idx="12"/>
          </p:nvPr>
        </p:nvSpPr>
        <p:spPr/>
        <p:txBody>
          <a:bodyPr/>
          <a:lstStyle/>
          <a:p>
            <a:fld id="{38D630DB-E98A-4161-AABA-AB7FC28A9F90}" type="slidenum">
              <a:rPr lang="en-US" smtClean="0"/>
              <a:t>‹#›</a:t>
            </a:fld>
            <a:endParaRPr lang="en-US"/>
          </a:p>
        </p:txBody>
      </p:sp>
    </p:spTree>
    <p:extLst>
      <p:ext uri="{BB962C8B-B14F-4D97-AF65-F5344CB8AC3E}">
        <p14:creationId xmlns:p14="http://schemas.microsoft.com/office/powerpoint/2010/main" val="24902045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6839E-C8A1-4C67-A234-CF4B726C206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6323214-DB37-4D67-B513-AA215F27B5F3}"/>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D07504-5A30-460A-A26B-F3A2B6E75EE1}"/>
              </a:ext>
            </a:extLst>
          </p:cNvPr>
          <p:cNvSpPr>
            <a:spLocks noGrp="1"/>
          </p:cNvSpPr>
          <p:nvPr>
            <p:ph type="dt" sz="half" idx="10"/>
          </p:nvPr>
        </p:nvSpPr>
        <p:spPr/>
        <p:txBody>
          <a:bodyPr/>
          <a:lstStyle/>
          <a:p>
            <a:fld id="{FC3C7066-AD47-4394-B051-63DD5F417E0F}" type="datetimeFigureOut">
              <a:rPr lang="en-US" smtClean="0"/>
              <a:t>4/11/2024</a:t>
            </a:fld>
            <a:endParaRPr lang="en-US"/>
          </a:p>
        </p:txBody>
      </p:sp>
      <p:sp>
        <p:nvSpPr>
          <p:cNvPr id="5" name="Footer Placeholder 4">
            <a:extLst>
              <a:ext uri="{FF2B5EF4-FFF2-40B4-BE49-F238E27FC236}">
                <a16:creationId xmlns:a16="http://schemas.microsoft.com/office/drawing/2014/main" id="{7D542F97-82BA-462D-B495-4BECF61379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9FF1FA-6D6A-416C-B505-BE5A71B79B3B}"/>
              </a:ext>
            </a:extLst>
          </p:cNvPr>
          <p:cNvSpPr>
            <a:spLocks noGrp="1"/>
          </p:cNvSpPr>
          <p:nvPr>
            <p:ph type="sldNum" sz="quarter" idx="12"/>
          </p:nvPr>
        </p:nvSpPr>
        <p:spPr/>
        <p:txBody>
          <a:bodyPr/>
          <a:lstStyle/>
          <a:p>
            <a:fld id="{38D630DB-E98A-4161-AABA-AB7FC28A9F90}" type="slidenum">
              <a:rPr lang="en-US" smtClean="0"/>
              <a:t>‹#›</a:t>
            </a:fld>
            <a:endParaRPr lang="en-US"/>
          </a:p>
        </p:txBody>
      </p:sp>
    </p:spTree>
    <p:extLst>
      <p:ext uri="{BB962C8B-B14F-4D97-AF65-F5344CB8AC3E}">
        <p14:creationId xmlns:p14="http://schemas.microsoft.com/office/powerpoint/2010/main" val="35569048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9294A-CE42-4BD0-B9E2-47F8E1870A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0FD6F9-9F9A-4174-9657-62E71EDB9878}"/>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3A8627-22B7-41E5-91EC-C080A60227F4}"/>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A9C398E-B015-464C-8D44-D0D21E572079}"/>
              </a:ext>
            </a:extLst>
          </p:cNvPr>
          <p:cNvSpPr>
            <a:spLocks noGrp="1"/>
          </p:cNvSpPr>
          <p:nvPr>
            <p:ph type="dt" sz="half" idx="10"/>
          </p:nvPr>
        </p:nvSpPr>
        <p:spPr/>
        <p:txBody>
          <a:bodyPr/>
          <a:lstStyle/>
          <a:p>
            <a:fld id="{FC3C7066-AD47-4394-B051-63DD5F417E0F}" type="datetimeFigureOut">
              <a:rPr lang="en-US" smtClean="0"/>
              <a:t>4/11/2024</a:t>
            </a:fld>
            <a:endParaRPr lang="en-US"/>
          </a:p>
        </p:txBody>
      </p:sp>
      <p:sp>
        <p:nvSpPr>
          <p:cNvPr id="6" name="Footer Placeholder 5">
            <a:extLst>
              <a:ext uri="{FF2B5EF4-FFF2-40B4-BE49-F238E27FC236}">
                <a16:creationId xmlns:a16="http://schemas.microsoft.com/office/drawing/2014/main" id="{C99A5156-7835-449B-A698-0EACD2A32F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9765C8-BF62-457B-8234-1BABB6DA0B4B}"/>
              </a:ext>
            </a:extLst>
          </p:cNvPr>
          <p:cNvSpPr>
            <a:spLocks noGrp="1"/>
          </p:cNvSpPr>
          <p:nvPr>
            <p:ph type="sldNum" sz="quarter" idx="12"/>
          </p:nvPr>
        </p:nvSpPr>
        <p:spPr/>
        <p:txBody>
          <a:bodyPr/>
          <a:lstStyle/>
          <a:p>
            <a:fld id="{38D630DB-E98A-4161-AABA-AB7FC28A9F90}" type="slidenum">
              <a:rPr lang="en-US" smtClean="0"/>
              <a:t>‹#›</a:t>
            </a:fld>
            <a:endParaRPr lang="en-US"/>
          </a:p>
        </p:txBody>
      </p:sp>
    </p:spTree>
    <p:extLst>
      <p:ext uri="{BB962C8B-B14F-4D97-AF65-F5344CB8AC3E}">
        <p14:creationId xmlns:p14="http://schemas.microsoft.com/office/powerpoint/2010/main" val="206164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E38C2-F911-465D-A5AD-EAAE25A09A7A}"/>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F729D2-A492-4A7E-A790-55EFF6A2C8E9}"/>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E61D31-7738-4E84-BB71-9A4B54695EBF}"/>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3B08E5-E0F9-44F9-9DE5-DDF0D5671E4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194351-297F-4E5C-8EDB-6138B7DDE990}"/>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12CEB0-1358-4A1C-9359-01513E3DBE0A}"/>
              </a:ext>
            </a:extLst>
          </p:cNvPr>
          <p:cNvSpPr>
            <a:spLocks noGrp="1"/>
          </p:cNvSpPr>
          <p:nvPr>
            <p:ph type="dt" sz="half" idx="10"/>
          </p:nvPr>
        </p:nvSpPr>
        <p:spPr/>
        <p:txBody>
          <a:bodyPr/>
          <a:lstStyle/>
          <a:p>
            <a:fld id="{FC3C7066-AD47-4394-B051-63DD5F417E0F}" type="datetimeFigureOut">
              <a:rPr lang="en-US" smtClean="0"/>
              <a:t>4/11/2024</a:t>
            </a:fld>
            <a:endParaRPr lang="en-US"/>
          </a:p>
        </p:txBody>
      </p:sp>
      <p:sp>
        <p:nvSpPr>
          <p:cNvPr id="8" name="Footer Placeholder 7">
            <a:extLst>
              <a:ext uri="{FF2B5EF4-FFF2-40B4-BE49-F238E27FC236}">
                <a16:creationId xmlns:a16="http://schemas.microsoft.com/office/drawing/2014/main" id="{8FB37FDB-2409-4D7A-AAFF-128BEBEBC31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AD6458-B4CB-458D-9140-BE70C2A29CAA}"/>
              </a:ext>
            </a:extLst>
          </p:cNvPr>
          <p:cNvSpPr>
            <a:spLocks noGrp="1"/>
          </p:cNvSpPr>
          <p:nvPr>
            <p:ph type="sldNum" sz="quarter" idx="12"/>
          </p:nvPr>
        </p:nvSpPr>
        <p:spPr/>
        <p:txBody>
          <a:bodyPr/>
          <a:lstStyle/>
          <a:p>
            <a:fld id="{38D630DB-E98A-4161-AABA-AB7FC28A9F90}" type="slidenum">
              <a:rPr lang="en-US" smtClean="0"/>
              <a:t>‹#›</a:t>
            </a:fld>
            <a:endParaRPr lang="en-US"/>
          </a:p>
        </p:txBody>
      </p:sp>
    </p:spTree>
    <p:extLst>
      <p:ext uri="{BB962C8B-B14F-4D97-AF65-F5344CB8AC3E}">
        <p14:creationId xmlns:p14="http://schemas.microsoft.com/office/powerpoint/2010/main" val="3116551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69341-8DA6-449C-9823-A3B2E6CA60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C21031-385F-441D-AC09-E7BD90A0D6B5}"/>
              </a:ext>
            </a:extLst>
          </p:cNvPr>
          <p:cNvSpPr>
            <a:spLocks noGrp="1"/>
          </p:cNvSpPr>
          <p:nvPr>
            <p:ph type="dt" sz="half" idx="10"/>
          </p:nvPr>
        </p:nvSpPr>
        <p:spPr/>
        <p:txBody>
          <a:bodyPr/>
          <a:lstStyle/>
          <a:p>
            <a:fld id="{FC3C7066-AD47-4394-B051-63DD5F417E0F}" type="datetimeFigureOut">
              <a:rPr lang="en-US" smtClean="0"/>
              <a:t>4/11/2024</a:t>
            </a:fld>
            <a:endParaRPr lang="en-US"/>
          </a:p>
        </p:txBody>
      </p:sp>
      <p:sp>
        <p:nvSpPr>
          <p:cNvPr id="4" name="Footer Placeholder 3">
            <a:extLst>
              <a:ext uri="{FF2B5EF4-FFF2-40B4-BE49-F238E27FC236}">
                <a16:creationId xmlns:a16="http://schemas.microsoft.com/office/drawing/2014/main" id="{5826FC56-A51D-47AE-8E62-171236A076B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0AA1DD-5DD9-47FF-9AB8-0DC22EA9A2F4}"/>
              </a:ext>
            </a:extLst>
          </p:cNvPr>
          <p:cNvSpPr>
            <a:spLocks noGrp="1"/>
          </p:cNvSpPr>
          <p:nvPr>
            <p:ph type="sldNum" sz="quarter" idx="12"/>
          </p:nvPr>
        </p:nvSpPr>
        <p:spPr/>
        <p:txBody>
          <a:bodyPr/>
          <a:lstStyle/>
          <a:p>
            <a:fld id="{38D630DB-E98A-4161-AABA-AB7FC28A9F90}" type="slidenum">
              <a:rPr lang="en-US" smtClean="0"/>
              <a:t>‹#›</a:t>
            </a:fld>
            <a:endParaRPr lang="en-US"/>
          </a:p>
        </p:txBody>
      </p:sp>
    </p:spTree>
    <p:extLst>
      <p:ext uri="{BB962C8B-B14F-4D97-AF65-F5344CB8AC3E}">
        <p14:creationId xmlns:p14="http://schemas.microsoft.com/office/powerpoint/2010/main" val="3842601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15B4F4-8F6D-471C-A39D-649B0636FE5F}"/>
              </a:ext>
            </a:extLst>
          </p:cNvPr>
          <p:cNvSpPr>
            <a:spLocks noGrp="1"/>
          </p:cNvSpPr>
          <p:nvPr>
            <p:ph type="dt" sz="half" idx="10"/>
          </p:nvPr>
        </p:nvSpPr>
        <p:spPr/>
        <p:txBody>
          <a:bodyPr/>
          <a:lstStyle/>
          <a:p>
            <a:fld id="{FC3C7066-AD47-4394-B051-63DD5F417E0F}" type="datetimeFigureOut">
              <a:rPr lang="en-US" smtClean="0"/>
              <a:t>4/11/2024</a:t>
            </a:fld>
            <a:endParaRPr lang="en-US"/>
          </a:p>
        </p:txBody>
      </p:sp>
      <p:sp>
        <p:nvSpPr>
          <p:cNvPr id="3" name="Footer Placeholder 2">
            <a:extLst>
              <a:ext uri="{FF2B5EF4-FFF2-40B4-BE49-F238E27FC236}">
                <a16:creationId xmlns:a16="http://schemas.microsoft.com/office/drawing/2014/main" id="{559572D8-945F-492B-A8ED-52A2CEC9B6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FE4B159-B154-4912-A766-FA3158847670}"/>
              </a:ext>
            </a:extLst>
          </p:cNvPr>
          <p:cNvSpPr>
            <a:spLocks noGrp="1"/>
          </p:cNvSpPr>
          <p:nvPr>
            <p:ph type="sldNum" sz="quarter" idx="12"/>
          </p:nvPr>
        </p:nvSpPr>
        <p:spPr/>
        <p:txBody>
          <a:bodyPr/>
          <a:lstStyle/>
          <a:p>
            <a:fld id="{38D630DB-E98A-4161-AABA-AB7FC28A9F90}" type="slidenum">
              <a:rPr lang="en-US" smtClean="0"/>
              <a:t>‹#›</a:t>
            </a:fld>
            <a:endParaRPr lang="en-US"/>
          </a:p>
        </p:txBody>
      </p:sp>
    </p:spTree>
    <p:extLst>
      <p:ext uri="{BB962C8B-B14F-4D97-AF65-F5344CB8AC3E}">
        <p14:creationId xmlns:p14="http://schemas.microsoft.com/office/powerpoint/2010/main" val="31368892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71186-150D-4853-B36C-7396AEA6385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FB8B7C-5D71-4C5C-B438-58563A3E616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35675C-051B-4717-B473-064F64EB44C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01AF1B-DA91-4F55-97E1-515C03CFBEF4}"/>
              </a:ext>
            </a:extLst>
          </p:cNvPr>
          <p:cNvSpPr>
            <a:spLocks noGrp="1"/>
          </p:cNvSpPr>
          <p:nvPr>
            <p:ph type="dt" sz="half" idx="10"/>
          </p:nvPr>
        </p:nvSpPr>
        <p:spPr/>
        <p:txBody>
          <a:bodyPr/>
          <a:lstStyle/>
          <a:p>
            <a:fld id="{FC3C7066-AD47-4394-B051-63DD5F417E0F}" type="datetimeFigureOut">
              <a:rPr lang="en-US" smtClean="0"/>
              <a:t>4/11/2024</a:t>
            </a:fld>
            <a:endParaRPr lang="en-US"/>
          </a:p>
        </p:txBody>
      </p:sp>
      <p:sp>
        <p:nvSpPr>
          <p:cNvPr id="6" name="Footer Placeholder 5">
            <a:extLst>
              <a:ext uri="{FF2B5EF4-FFF2-40B4-BE49-F238E27FC236}">
                <a16:creationId xmlns:a16="http://schemas.microsoft.com/office/drawing/2014/main" id="{F1F15ED8-3902-4923-A9F1-61BD5DF8EB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CEC101-0EB4-4F00-989A-261F9FECE971}"/>
              </a:ext>
            </a:extLst>
          </p:cNvPr>
          <p:cNvSpPr>
            <a:spLocks noGrp="1"/>
          </p:cNvSpPr>
          <p:nvPr>
            <p:ph type="sldNum" sz="quarter" idx="12"/>
          </p:nvPr>
        </p:nvSpPr>
        <p:spPr/>
        <p:txBody>
          <a:bodyPr/>
          <a:lstStyle/>
          <a:p>
            <a:fld id="{38D630DB-E98A-4161-AABA-AB7FC28A9F90}" type="slidenum">
              <a:rPr lang="en-US" smtClean="0"/>
              <a:t>‹#›</a:t>
            </a:fld>
            <a:endParaRPr lang="en-US"/>
          </a:p>
        </p:txBody>
      </p:sp>
    </p:spTree>
    <p:extLst>
      <p:ext uri="{BB962C8B-B14F-4D97-AF65-F5344CB8AC3E}">
        <p14:creationId xmlns:p14="http://schemas.microsoft.com/office/powerpoint/2010/main" val="6286636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311CC-BFF2-4A18-94F8-26E17895BA7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F07222D-4EF9-44FD-8EFB-666E811A623E}"/>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BB73B8-E6C7-43C6-864E-6CDF62BF89F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972E50-9A22-4087-8276-C8AE9F136305}"/>
              </a:ext>
            </a:extLst>
          </p:cNvPr>
          <p:cNvSpPr>
            <a:spLocks noGrp="1"/>
          </p:cNvSpPr>
          <p:nvPr>
            <p:ph type="dt" sz="half" idx="10"/>
          </p:nvPr>
        </p:nvSpPr>
        <p:spPr/>
        <p:txBody>
          <a:bodyPr/>
          <a:lstStyle/>
          <a:p>
            <a:fld id="{FC3C7066-AD47-4394-B051-63DD5F417E0F}" type="datetimeFigureOut">
              <a:rPr lang="en-US" smtClean="0"/>
              <a:t>4/11/2024</a:t>
            </a:fld>
            <a:endParaRPr lang="en-US"/>
          </a:p>
        </p:txBody>
      </p:sp>
      <p:sp>
        <p:nvSpPr>
          <p:cNvPr id="6" name="Footer Placeholder 5">
            <a:extLst>
              <a:ext uri="{FF2B5EF4-FFF2-40B4-BE49-F238E27FC236}">
                <a16:creationId xmlns:a16="http://schemas.microsoft.com/office/drawing/2014/main" id="{E249BE04-3263-4D25-BCC8-BABE69F1BB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88E0D4-7A8A-4272-8D31-E869B553CB1E}"/>
              </a:ext>
            </a:extLst>
          </p:cNvPr>
          <p:cNvSpPr>
            <a:spLocks noGrp="1"/>
          </p:cNvSpPr>
          <p:nvPr>
            <p:ph type="sldNum" sz="quarter" idx="12"/>
          </p:nvPr>
        </p:nvSpPr>
        <p:spPr/>
        <p:txBody>
          <a:bodyPr/>
          <a:lstStyle/>
          <a:p>
            <a:fld id="{38D630DB-E98A-4161-AABA-AB7FC28A9F90}" type="slidenum">
              <a:rPr lang="en-US" smtClean="0"/>
              <a:t>‹#›</a:t>
            </a:fld>
            <a:endParaRPr lang="en-US"/>
          </a:p>
        </p:txBody>
      </p:sp>
    </p:spTree>
    <p:extLst>
      <p:ext uri="{BB962C8B-B14F-4D97-AF65-F5344CB8AC3E}">
        <p14:creationId xmlns:p14="http://schemas.microsoft.com/office/powerpoint/2010/main" val="825502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D6BB8-1B3A-420A-9BC6-2D9B271E1C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0C7F52-9598-49A7-9D05-3DD209FAF4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E96388-44F1-43FD-98F0-A9068075640C}"/>
              </a:ext>
            </a:extLst>
          </p:cNvPr>
          <p:cNvSpPr>
            <a:spLocks noGrp="1"/>
          </p:cNvSpPr>
          <p:nvPr>
            <p:ph type="dt" sz="half" idx="10"/>
          </p:nvPr>
        </p:nvSpPr>
        <p:spPr/>
        <p:txBody>
          <a:bodyPr/>
          <a:lstStyle/>
          <a:p>
            <a:fld id="{FC3C7066-AD47-4394-B051-63DD5F417E0F}" type="datetimeFigureOut">
              <a:rPr lang="en-US" smtClean="0"/>
              <a:t>4/11/2024</a:t>
            </a:fld>
            <a:endParaRPr lang="en-US"/>
          </a:p>
        </p:txBody>
      </p:sp>
      <p:sp>
        <p:nvSpPr>
          <p:cNvPr id="5" name="Footer Placeholder 4">
            <a:extLst>
              <a:ext uri="{FF2B5EF4-FFF2-40B4-BE49-F238E27FC236}">
                <a16:creationId xmlns:a16="http://schemas.microsoft.com/office/drawing/2014/main" id="{03539CB0-61B9-4330-8A87-3E94A83165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8446AA-9060-4369-AF65-FBE293320591}"/>
              </a:ext>
            </a:extLst>
          </p:cNvPr>
          <p:cNvSpPr>
            <a:spLocks noGrp="1"/>
          </p:cNvSpPr>
          <p:nvPr>
            <p:ph type="sldNum" sz="quarter" idx="12"/>
          </p:nvPr>
        </p:nvSpPr>
        <p:spPr/>
        <p:txBody>
          <a:bodyPr/>
          <a:lstStyle/>
          <a:p>
            <a:fld id="{38D630DB-E98A-4161-AABA-AB7FC28A9F90}" type="slidenum">
              <a:rPr lang="en-US" smtClean="0"/>
              <a:t>‹#›</a:t>
            </a:fld>
            <a:endParaRPr lang="en-US"/>
          </a:p>
        </p:txBody>
      </p:sp>
    </p:spTree>
    <p:extLst>
      <p:ext uri="{BB962C8B-B14F-4D97-AF65-F5344CB8AC3E}">
        <p14:creationId xmlns:p14="http://schemas.microsoft.com/office/powerpoint/2010/main" val="2119662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xfrm>
            <a:off x="554037" y="6446156"/>
            <a:ext cx="3630637" cy="187325"/>
          </a:xfrm>
          <a:prstGeom prst="rect">
            <a:avLst/>
          </a:prstGeom>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6958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4B7CA3-95EB-4A8A-B9AF-117B344E944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08FD9B-C2EB-4F94-9CF8-55A66E80480C}"/>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C61E13-E295-4E81-A40D-83B97E67AA1D}"/>
              </a:ext>
            </a:extLst>
          </p:cNvPr>
          <p:cNvSpPr>
            <a:spLocks noGrp="1"/>
          </p:cNvSpPr>
          <p:nvPr>
            <p:ph type="dt" sz="half" idx="10"/>
          </p:nvPr>
        </p:nvSpPr>
        <p:spPr/>
        <p:txBody>
          <a:bodyPr/>
          <a:lstStyle/>
          <a:p>
            <a:fld id="{FC3C7066-AD47-4394-B051-63DD5F417E0F}" type="datetimeFigureOut">
              <a:rPr lang="en-US" smtClean="0"/>
              <a:t>4/11/2024</a:t>
            </a:fld>
            <a:endParaRPr lang="en-US"/>
          </a:p>
        </p:txBody>
      </p:sp>
      <p:sp>
        <p:nvSpPr>
          <p:cNvPr id="5" name="Footer Placeholder 4">
            <a:extLst>
              <a:ext uri="{FF2B5EF4-FFF2-40B4-BE49-F238E27FC236}">
                <a16:creationId xmlns:a16="http://schemas.microsoft.com/office/drawing/2014/main" id="{0BF75420-5B6B-4F7E-B6A1-AD5D49E503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DEBE17-2723-41FB-BEEA-21D630CA09FE}"/>
              </a:ext>
            </a:extLst>
          </p:cNvPr>
          <p:cNvSpPr>
            <a:spLocks noGrp="1"/>
          </p:cNvSpPr>
          <p:nvPr>
            <p:ph type="sldNum" sz="quarter" idx="12"/>
          </p:nvPr>
        </p:nvSpPr>
        <p:spPr/>
        <p:txBody>
          <a:bodyPr/>
          <a:lstStyle/>
          <a:p>
            <a:fld id="{38D630DB-E98A-4161-AABA-AB7FC28A9F90}" type="slidenum">
              <a:rPr lang="en-US" smtClean="0"/>
              <a:t>‹#›</a:t>
            </a:fld>
            <a:endParaRPr lang="en-US"/>
          </a:p>
        </p:txBody>
      </p:sp>
    </p:spTree>
    <p:extLst>
      <p:ext uri="{BB962C8B-B14F-4D97-AF65-F5344CB8AC3E}">
        <p14:creationId xmlns:p14="http://schemas.microsoft.com/office/powerpoint/2010/main" val="35579288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p:spPr>
        <p:txBody>
          <a:bodyPr/>
          <a:lstStyle/>
          <a:p>
            <a:r>
              <a:rPr lang="ga-IE"/>
              <a:t>Click to edit Master title style</a:t>
            </a:r>
            <a:endParaRPr lang="en-US"/>
          </a:p>
        </p:txBody>
      </p:sp>
      <p:sp>
        <p:nvSpPr>
          <p:cNvPr id="3" name="Subtitle 2"/>
          <p:cNvSpPr>
            <a:spLocks noGrp="1"/>
          </p:cNvSpPr>
          <p:nvPr>
            <p:ph type="subTitle" idx="1"/>
          </p:nvPr>
        </p:nvSpPr>
        <p:spPr>
          <a:xfrm>
            <a:off x="1371824" y="3886647"/>
            <a:ext cx="6400354"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380949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62FADDA2-E13B-F548-856B-05843CC20AFE}" type="slidenum">
              <a:rPr lang="en-US"/>
              <a:pPr/>
              <a:t>‹#›</a:t>
            </a:fld>
            <a:endParaRPr lang="en-US"/>
          </a:p>
        </p:txBody>
      </p:sp>
    </p:spTree>
    <p:extLst>
      <p:ext uri="{BB962C8B-B14F-4D97-AF65-F5344CB8AC3E}">
        <p14:creationId xmlns:p14="http://schemas.microsoft.com/office/powerpoint/2010/main" val="245064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1741289"/>
            <a:ext cx="3902273"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65259849-736F-2C48-9F66-0F7642C7CEF8}" type="slidenum">
              <a:rPr lang="en-US"/>
              <a:pPr/>
              <a:t>‹#›</a:t>
            </a:fld>
            <a:endParaRPr lang="en-US"/>
          </a:p>
        </p:txBody>
      </p:sp>
    </p:spTree>
    <p:extLst>
      <p:ext uri="{BB962C8B-B14F-4D97-AF65-F5344CB8AC3E}">
        <p14:creationId xmlns:p14="http://schemas.microsoft.com/office/powerpoint/2010/main" val="283494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1534791"/>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174379"/>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4644555" y="1534791"/>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174379"/>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1147788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422624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350957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826519"/>
          </a:xfrm>
        </p:spPr>
        <p:txBody>
          <a:bodyPr anchor="b"/>
          <a:lstStyle>
            <a:lvl1pPr algn="l">
              <a:defRPr sz="1400" b="1"/>
            </a:lvl1pPr>
          </a:lstStyle>
          <a:p>
            <a:r>
              <a:rPr lang="ga-IE"/>
              <a:t>Click to edit Master title style</a:t>
            </a:r>
            <a:endParaRPr lang="en-US" dirty="0"/>
          </a:p>
        </p:txBody>
      </p:sp>
      <p:sp>
        <p:nvSpPr>
          <p:cNvPr id="3" name="Content Placeholder 2"/>
          <p:cNvSpPr>
            <a:spLocks noGrp="1"/>
          </p:cNvSpPr>
          <p:nvPr>
            <p:ph idx="1"/>
          </p:nvPr>
        </p:nvSpPr>
        <p:spPr>
          <a:xfrm>
            <a:off x="3575224" y="1910081"/>
            <a:ext cx="5111130" cy="421568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4" name="Text Placeholder 3"/>
          <p:cNvSpPr>
            <a:spLocks noGrp="1"/>
          </p:cNvSpPr>
          <p:nvPr>
            <p:ph type="body" sz="half" idx="2"/>
          </p:nvPr>
        </p:nvSpPr>
        <p:spPr>
          <a:xfrm>
            <a:off x="457647" y="1910081"/>
            <a:ext cx="3008189" cy="4215684"/>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extLst>
      <p:ext uri="{BB962C8B-B14F-4D97-AF65-F5344CB8AC3E}">
        <p14:creationId xmlns:p14="http://schemas.microsoft.com/office/powerpoint/2010/main" val="22399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4"/>
          <p:cNvSpPr txBox="1">
            <a:spLocks noGrp="1" noChangeArrowheads="1"/>
          </p:cNvSpPr>
          <p:nvPr>
            <p:ph type="sldNum" sz="quarter" idx="10"/>
          </p:nvPr>
        </p:nvSpPr>
        <p:spPr>
          <a:ln/>
        </p:spPr>
        <p:txBody>
          <a:bodyPr/>
          <a:lstStyle>
            <a:lvl1pPr>
              <a:defRPr>
                <a:solidFill>
                  <a:schemeClr val="bg1"/>
                </a:solidFill>
              </a:defRPr>
            </a:lvl1pPr>
          </a:lstStyle>
          <a:p>
            <a:fld id="{978F6C85-62F1-2E45-BAF4-9247EEFC730C}" type="slidenum">
              <a:rPr lang="en-US" smtClean="0"/>
              <a:pPr/>
              <a:t>‹#›</a:t>
            </a:fld>
            <a:endParaRPr lang="en-US" dirty="0"/>
          </a:p>
        </p:txBody>
      </p:sp>
      <p:sp>
        <p:nvSpPr>
          <p:cNvPr id="3" name="Picture Placeholder 2"/>
          <p:cNvSpPr>
            <a:spLocks noGrp="1"/>
          </p:cNvSpPr>
          <p:nvPr>
            <p:ph type="pic" idx="1"/>
          </p:nvPr>
        </p:nvSpPr>
        <p:spPr>
          <a:xfrm>
            <a:off x="176917" y="221921"/>
            <a:ext cx="8791061" cy="6436217"/>
          </a:xfrm>
          <a:solidFill>
            <a:schemeClr val="bg1"/>
          </a:solidFill>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charset="0"/>
              </a:rPr>
              <a:t>Drag picture to placeholder or click icon to add</a:t>
            </a:r>
            <a:endParaRPr lang="en-US" noProof="0">
              <a:sym typeface="Ubuntu" charset="0"/>
            </a:endParaRPr>
          </a:p>
        </p:txBody>
      </p:sp>
      <p:sp>
        <p:nvSpPr>
          <p:cNvPr id="2" name="Title 1"/>
          <p:cNvSpPr>
            <a:spLocks noGrp="1"/>
          </p:cNvSpPr>
          <p:nvPr>
            <p:ph type="title"/>
          </p:nvPr>
        </p:nvSpPr>
        <p:spPr>
          <a:xfrm>
            <a:off x="300743" y="5084341"/>
            <a:ext cx="6875132" cy="567035"/>
          </a:xfrm>
        </p:spPr>
        <p:txBody>
          <a:bodyPr anchor="b"/>
          <a:lstStyle>
            <a:lvl1pPr algn="l">
              <a:defRPr sz="1400" b="1"/>
            </a:lvl1pPr>
          </a:lstStyle>
          <a:p>
            <a:r>
              <a:rPr lang="ga-IE" dirty="0"/>
              <a:t>Click to edit Master title style</a:t>
            </a:r>
            <a:endParaRPr lang="en-US" dirty="0"/>
          </a:p>
        </p:txBody>
      </p:sp>
      <p:sp>
        <p:nvSpPr>
          <p:cNvPr id="4" name="Text Placeholder 3"/>
          <p:cNvSpPr>
            <a:spLocks noGrp="1"/>
          </p:cNvSpPr>
          <p:nvPr>
            <p:ph type="body" sz="half" idx="2"/>
          </p:nvPr>
        </p:nvSpPr>
        <p:spPr>
          <a:xfrm>
            <a:off x="300743" y="5757637"/>
            <a:ext cx="6891759" cy="616450"/>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Tree>
    <p:extLst>
      <p:ext uri="{BB962C8B-B14F-4D97-AF65-F5344CB8AC3E}">
        <p14:creationId xmlns:p14="http://schemas.microsoft.com/office/powerpoint/2010/main" val="26452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a:prstGeom prst="rect">
            <a:avLst/>
          </a:prstGeom>
        </p:spPr>
        <p:txBody>
          <a:bodyPr vert="horz" lIns="64291" tIns="32146" rIns="64291" bIns="32146"/>
          <a:lstStyle>
            <a:lvl1pPr>
              <a:defRPr>
                <a:latin typeface="Ubuntu"/>
                <a:cs typeface="Ubuntu"/>
              </a:defRPr>
            </a:lvl1pPr>
          </a:lstStyle>
          <a:p>
            <a:r>
              <a:rPr lang="ga-IE"/>
              <a:t>Click to edit Master title style</a:t>
            </a:r>
            <a:endParaRPr lang="en-US" dirty="0"/>
          </a:p>
        </p:txBody>
      </p:sp>
      <p:sp>
        <p:nvSpPr>
          <p:cNvPr id="3" name="Subtitle 2"/>
          <p:cNvSpPr>
            <a:spLocks noGrp="1"/>
          </p:cNvSpPr>
          <p:nvPr>
            <p:ph type="subTitle" idx="1"/>
          </p:nvPr>
        </p:nvSpPr>
        <p:spPr>
          <a:xfrm>
            <a:off x="1371824" y="3886647"/>
            <a:ext cx="6400354" cy="1752451"/>
          </a:xfrm>
          <a:prstGeom prst="rect">
            <a:avLst/>
          </a:prstGeom>
        </p:spPr>
        <p:txBody>
          <a:bodyPr vert="horz" lIns="64291" tIns="32146" rIns="64291" bIns="32146"/>
          <a:lstStyle>
            <a:lvl1pPr marL="0" indent="0" algn="ctr">
              <a:buNone/>
              <a:defRPr>
                <a:latin typeface="Ubuntu"/>
                <a:cs typeface="Ubuntu"/>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Tree>
    <p:extLst>
      <p:ext uri="{BB962C8B-B14F-4D97-AF65-F5344CB8AC3E}">
        <p14:creationId xmlns:p14="http://schemas.microsoft.com/office/powerpoint/2010/main" val="298917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89" y="2600179"/>
            <a:ext cx="7772176" cy="1361777"/>
          </a:xfrm>
        </p:spPr>
        <p:txBody>
          <a:bodyPr/>
          <a:lstStyle>
            <a:lvl1pPr algn="l">
              <a:defRPr sz="2800" b="1" cap="all"/>
            </a:lvl1pPr>
          </a:lstStyle>
          <a:p>
            <a:r>
              <a:rPr lang="ga-IE"/>
              <a:t>Click to edit Master title style</a:t>
            </a:r>
            <a:endParaRPr lang="en-US"/>
          </a:p>
        </p:txBody>
      </p:sp>
      <p:sp>
        <p:nvSpPr>
          <p:cNvPr id="3" name="Text Placeholder 2"/>
          <p:cNvSpPr>
            <a:spLocks noGrp="1"/>
          </p:cNvSpPr>
          <p:nvPr>
            <p:ph type="body" idx="1"/>
          </p:nvPr>
        </p:nvSpPr>
        <p:spPr>
          <a:xfrm>
            <a:off x="722189" y="1099991"/>
            <a:ext cx="7772176"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a:t>Click to edit Master text styles</a:t>
            </a:r>
          </a:p>
        </p:txBody>
      </p:sp>
      <p:sp>
        <p:nvSpPr>
          <p:cNvPr id="4" name="Text Box 4"/>
          <p:cNvSpPr txBox="1">
            <a:spLocks noGrp="1" noChangeArrowheads="1"/>
          </p:cNvSpPr>
          <p:nvPr>
            <p:ph type="sldNum" sz="quarter" idx="10"/>
          </p:nvPr>
        </p:nvSpPr>
        <p:spPr>
          <a:xfrm>
            <a:off x="554037" y="6446156"/>
            <a:ext cx="3630637" cy="187325"/>
          </a:xfrm>
          <a:prstGeom prst="rect">
            <a:avLst/>
          </a:prstGeom>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218790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354" y="2130848"/>
            <a:ext cx="7773293" cy="1470049"/>
          </a:xfrm>
          <a:prstGeom prst="rect">
            <a:avLst/>
          </a:prstGeom>
        </p:spPr>
        <p:txBody>
          <a:bodyPr vert="horz" lIns="64291" tIns="32146" rIns="64291" bIns="32146"/>
          <a:lstStyle>
            <a:lvl1pPr>
              <a:defRPr>
                <a:latin typeface="Ubuntu"/>
                <a:cs typeface="Ubuntu"/>
              </a:defRPr>
            </a:lvl1pPr>
          </a:lstStyle>
          <a:p>
            <a:r>
              <a:rPr lang="ga-IE"/>
              <a:t>Click to edit Master title style</a:t>
            </a:r>
            <a:endParaRPr lang="en-US" dirty="0"/>
          </a:p>
        </p:txBody>
      </p:sp>
      <p:sp>
        <p:nvSpPr>
          <p:cNvPr id="3" name="Subtitle 2"/>
          <p:cNvSpPr>
            <a:spLocks noGrp="1"/>
          </p:cNvSpPr>
          <p:nvPr>
            <p:ph type="subTitle" idx="1"/>
          </p:nvPr>
        </p:nvSpPr>
        <p:spPr>
          <a:xfrm>
            <a:off x="1371824" y="3886647"/>
            <a:ext cx="6400354" cy="1752451"/>
          </a:xfrm>
          <a:prstGeom prst="rect">
            <a:avLst/>
          </a:prstGeom>
        </p:spPr>
        <p:txBody>
          <a:bodyPr vert="horz" lIns="64291" tIns="32146" rIns="64291" bIns="32146"/>
          <a:lstStyle>
            <a:lvl1pPr marL="0" indent="0" algn="ctr">
              <a:buNone/>
              <a:defRPr>
                <a:latin typeface="Ubuntu"/>
                <a:cs typeface="Ubuntu"/>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Tree>
    <p:extLst>
      <p:ext uri="{BB962C8B-B14F-4D97-AF65-F5344CB8AC3E}">
        <p14:creationId xmlns:p14="http://schemas.microsoft.com/office/powerpoint/2010/main" val="298917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54471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4554141" y="2375297"/>
            <a:ext cx="3902273"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xfrm>
            <a:off x="554037" y="6446156"/>
            <a:ext cx="3630637" cy="187325"/>
          </a:xfrm>
          <a:prstGeom prst="rect">
            <a:avLst/>
          </a:prstGeom>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912543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4588"/>
            <a:ext cx="8228707"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457647" y="2246177"/>
            <a:ext cx="4039568"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457647" y="2885765"/>
            <a:ext cx="4039568"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dirty="0"/>
          </a:p>
        </p:txBody>
      </p:sp>
      <p:sp>
        <p:nvSpPr>
          <p:cNvPr id="5" name="Text Placeholder 4"/>
          <p:cNvSpPr>
            <a:spLocks noGrp="1"/>
          </p:cNvSpPr>
          <p:nvPr>
            <p:ph type="body" sz="quarter" idx="3"/>
          </p:nvPr>
        </p:nvSpPr>
        <p:spPr>
          <a:xfrm>
            <a:off x="4644555" y="2267025"/>
            <a:ext cx="4041799"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4644555" y="2906613"/>
            <a:ext cx="4041799"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xfrm>
            <a:off x="554037" y="6446156"/>
            <a:ext cx="3630637" cy="187325"/>
          </a:xfrm>
          <a:prstGeom prst="rect">
            <a:avLst/>
          </a:prstGeom>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64071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xfrm>
            <a:off x="554037" y="6446156"/>
            <a:ext cx="3630637" cy="187325"/>
          </a:xfrm>
          <a:prstGeom prst="rect">
            <a:avLst/>
          </a:prstGeom>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109274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xfrm>
            <a:off x="554037" y="6446156"/>
            <a:ext cx="3630637" cy="187325"/>
          </a:xfrm>
          <a:prstGeom prst="rect">
            <a:avLst/>
          </a:prstGeom>
          <a:ln/>
        </p:spPr>
        <p:txBody>
          <a:bodyPr/>
          <a:lstStyle>
            <a:lvl1pPr>
              <a:defRPr/>
            </a:lvl1pPr>
          </a:lstStyle>
          <a:p>
            <a:fld id="{F4B88F72-1EA4-FE40-A5CA-BD0111E6622B}" type="slidenum">
              <a:rPr lang="en-US" smtClean="0"/>
              <a:pPr/>
              <a:t>‹#›</a:t>
            </a:fld>
            <a:r>
              <a:rPr lang="en-US"/>
              <a:t> / </a:t>
            </a:r>
            <a:r>
              <a:rPr lang="en-US" b="1">
                <a:latin typeface="Helvetica Neue"/>
                <a:cs typeface="Helvetica Neue"/>
              </a:rPr>
              <a:t>storyful.</a:t>
            </a:r>
            <a:endParaRPr lang="en-US" b="1" dirty="0">
              <a:latin typeface="Helvetica Neue"/>
              <a:cs typeface="Helvetica Neue"/>
            </a:endParaRPr>
          </a:p>
        </p:txBody>
      </p:sp>
    </p:spTree>
    <p:extLst>
      <p:ext uri="{BB962C8B-B14F-4D97-AF65-F5344CB8AC3E}">
        <p14:creationId xmlns:p14="http://schemas.microsoft.com/office/powerpoint/2010/main" val="40043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47" y="273473"/>
            <a:ext cx="3008189" cy="1161975"/>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3575224" y="273472"/>
            <a:ext cx="511113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457647" y="1435448"/>
            <a:ext cx="300818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xfrm>
            <a:off x="554037" y="6446156"/>
            <a:ext cx="3630637" cy="187325"/>
          </a:xfrm>
          <a:prstGeom prst="rect">
            <a:avLst/>
          </a:prstGeom>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23253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635" y="4800824"/>
            <a:ext cx="5486177" cy="567035"/>
          </a:xfrm>
        </p:spPr>
        <p:txBody>
          <a:bodyPr anchor="b"/>
          <a:lstStyle>
            <a:lvl1pPr algn="l">
              <a:defRPr sz="1400" b="1"/>
            </a:lvl1pPr>
          </a:lstStyle>
          <a:p>
            <a:r>
              <a:rPr lang="ga-IE"/>
              <a:t>Click to edit Master title style</a:t>
            </a:r>
            <a:endParaRPr lang="en-US"/>
          </a:p>
        </p:txBody>
      </p:sp>
      <p:sp>
        <p:nvSpPr>
          <p:cNvPr id="3" name="Picture Placeholder 2"/>
          <p:cNvSpPr>
            <a:spLocks noGrp="1"/>
          </p:cNvSpPr>
          <p:nvPr>
            <p:ph type="pic" idx="1"/>
          </p:nvPr>
        </p:nvSpPr>
        <p:spPr>
          <a:xfrm>
            <a:off x="1792635" y="612800"/>
            <a:ext cx="5486177"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Light" charset="0"/>
              </a:rPr>
              <a:t>Drag picture to placeholder or click icon to add</a:t>
            </a:r>
            <a:endParaRPr lang="en-US" noProof="0">
              <a:sym typeface="Ubuntu Light" charset="0"/>
            </a:endParaRPr>
          </a:p>
        </p:txBody>
      </p:sp>
      <p:sp>
        <p:nvSpPr>
          <p:cNvPr id="4" name="Text Placeholder 3"/>
          <p:cNvSpPr>
            <a:spLocks noGrp="1"/>
          </p:cNvSpPr>
          <p:nvPr>
            <p:ph type="body" sz="half" idx="2"/>
          </p:nvPr>
        </p:nvSpPr>
        <p:spPr>
          <a:xfrm>
            <a:off x="1792635" y="5367859"/>
            <a:ext cx="5486177"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xfrm>
            <a:off x="554037" y="6446156"/>
            <a:ext cx="3630637" cy="187325"/>
          </a:xfrm>
          <a:prstGeom prst="rect">
            <a:avLst/>
          </a:prstGeom>
          <a:ln/>
        </p:spPr>
        <p:txBody>
          <a:bodyPr/>
          <a:lstStyle>
            <a:lvl1pPr>
              <a:defRPr/>
            </a:lvl1pPr>
          </a:lstStyle>
          <a:p>
            <a:fld id="{F4B88F72-1EA4-FE40-A5CA-BD0111E6622B}" type="slidenum">
              <a:rPr lang="en-US" smtClean="0"/>
              <a:pPr/>
              <a:t>‹#›</a:t>
            </a:fld>
            <a:r>
              <a:rPr lang="en-US"/>
              <a:t> </a:t>
            </a:r>
            <a:endParaRPr lang="en-US" b="1" dirty="0">
              <a:latin typeface="Helvetica Neue"/>
              <a:cs typeface="Helvetica Neue"/>
            </a:endParaRPr>
          </a:p>
        </p:txBody>
      </p:sp>
    </p:spTree>
    <p:extLst>
      <p:ext uri="{BB962C8B-B14F-4D97-AF65-F5344CB8AC3E}">
        <p14:creationId xmlns:p14="http://schemas.microsoft.com/office/powerpoint/2010/main" val="341039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5" Type="http://schemas.openxmlformats.org/officeDocument/2006/relationships/slideLayout" Target="../slideLayouts/slideLayout25.xml"/><Relationship Id="rId10" Type="http://schemas.openxmlformats.org/officeDocument/2006/relationships/image" Target="../media/image3.png"/><Relationship Id="rId4" Type="http://schemas.openxmlformats.org/officeDocument/2006/relationships/slideLayout" Target="../slideLayouts/slideLayout2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29.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1"/>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544513" y="2374900"/>
            <a:ext cx="7912100" cy="1857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text styles</a:t>
            </a:r>
          </a:p>
          <a:p>
            <a:pPr lvl="1"/>
            <a:r>
              <a:rPr lang="ga-IE">
                <a:sym typeface="Ubuntu Light" charset="0"/>
              </a:rPr>
              <a:t>Second level</a:t>
            </a:r>
          </a:p>
          <a:p>
            <a:pPr lvl="2"/>
            <a:r>
              <a:rPr lang="ga-IE">
                <a:sym typeface="Ubuntu Light" charset="0"/>
              </a:rPr>
              <a:t>Third level</a:t>
            </a:r>
          </a:p>
          <a:p>
            <a:pPr lvl="3"/>
            <a:r>
              <a:rPr lang="ga-IE">
                <a:sym typeface="Ubuntu Light" charset="0"/>
              </a:rPr>
              <a:t>Fourth level</a:t>
            </a:r>
          </a:p>
          <a:p>
            <a:pPr lvl="4"/>
            <a:r>
              <a:rPr lang="ga-IE">
                <a:sym typeface="Ubuntu Light" charset="0"/>
              </a:rPr>
              <a:t>Fifth level</a:t>
            </a:r>
            <a:endParaRPr lang="en-US" dirty="0">
              <a:sym typeface="Ubuntu Light" charset="0"/>
            </a:endParaRPr>
          </a:p>
        </p:txBody>
      </p:sp>
      <p:sp>
        <p:nvSpPr>
          <p:cNvPr id="1027" name="Rectangle 3"/>
          <p:cNvSpPr>
            <a:spLocks noGrp="1" noChangeArrowheads="1"/>
          </p:cNvSpPr>
          <p:nvPr>
            <p:ph type="title"/>
          </p:nvPr>
        </p:nvSpPr>
        <p:spPr bwMode="auto">
          <a:xfrm>
            <a:off x="544513" y="482600"/>
            <a:ext cx="7902575" cy="1195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3" name="TextBox 2"/>
          <p:cNvSpPr txBox="1"/>
          <p:nvPr/>
        </p:nvSpPr>
        <p:spPr>
          <a:xfrm>
            <a:off x="3978000" y="5749806"/>
            <a:ext cx="3497034" cy="415498"/>
          </a:xfrm>
          <a:prstGeom prst="rect">
            <a:avLst/>
          </a:prstGeom>
          <a:noFill/>
        </p:spPr>
        <p:txBody>
          <a:bodyPr wrap="square" rtlCol="0">
            <a:spAutoFit/>
          </a:bodyPr>
          <a:lstStyle/>
          <a:p>
            <a:pPr algn="r"/>
            <a:r>
              <a:rPr lang="en-US" sz="2100" b="0" i="1" kern="1200" spc="-100" dirty="0">
                <a:solidFill>
                  <a:srgbClr val="4F5146"/>
                </a:solidFill>
                <a:latin typeface="Ubuntu"/>
              </a:rPr>
              <a:t>Michigan</a:t>
            </a: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hf hdr="0" ft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FF8D76-4244-4C78-B286-78D420B0A607}"/>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F00ED7-BD43-4A9C-AE8E-43F3C8D77D6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2ACF24-D049-4950-94C3-DFE83A01AE8B}"/>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3C7066-AD47-4394-B051-63DD5F417E0F}" type="datetimeFigureOut">
              <a:rPr lang="en-US" smtClean="0"/>
              <a:t>4/11/2024</a:t>
            </a:fld>
            <a:endParaRPr lang="en-US"/>
          </a:p>
        </p:txBody>
      </p:sp>
      <p:sp>
        <p:nvSpPr>
          <p:cNvPr id="5" name="Footer Placeholder 4">
            <a:extLst>
              <a:ext uri="{FF2B5EF4-FFF2-40B4-BE49-F238E27FC236}">
                <a16:creationId xmlns:a16="http://schemas.microsoft.com/office/drawing/2014/main" id="{E59FC625-477D-4D9D-B1CA-66B9C19F36F9}"/>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C8148F-033A-49DA-A4C7-334A765B8B37}"/>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D630DB-E98A-4161-AABA-AB7FC28A9F90}" type="slidenum">
              <a:rPr lang="en-US" smtClean="0"/>
              <a:t>‹#›</a:t>
            </a:fld>
            <a:endParaRPr lang="en-US"/>
          </a:p>
        </p:txBody>
      </p:sp>
    </p:spTree>
    <p:extLst>
      <p:ext uri="{BB962C8B-B14F-4D97-AF65-F5344CB8AC3E}">
        <p14:creationId xmlns:p14="http://schemas.microsoft.com/office/powerpoint/2010/main" val="35035317"/>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2" name="Rectangle 2"/>
          <p:cNvSpPr>
            <a:spLocks noGrp="1" noChangeArrowheads="1"/>
          </p:cNvSpPr>
          <p:nvPr>
            <p:ph type="body" idx="1"/>
          </p:nvPr>
        </p:nvSpPr>
        <p:spPr bwMode="auto">
          <a:xfrm>
            <a:off x="544513" y="1741488"/>
            <a:ext cx="7912100" cy="4464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square" lIns="35717" tIns="35717" rIns="35717" bIns="35717" numCol="1" anchor="t" anchorCtr="0" compatLnSpc="1">
            <a:prstTxWarp prst="textNoShape">
              <a:avLst/>
            </a:prstTxWarp>
          </a:bodyPr>
          <a:lstStyle/>
          <a:p>
            <a:pPr lvl="0"/>
            <a:r>
              <a:rPr lang="ga-IE">
                <a:sym typeface="Ubuntu" charset="0"/>
              </a:rPr>
              <a:t>Click to edit Master text styles</a:t>
            </a:r>
          </a:p>
          <a:p>
            <a:pPr lvl="1"/>
            <a:r>
              <a:rPr lang="ga-IE">
                <a:sym typeface="Ubuntu" charset="0"/>
              </a:rPr>
              <a:t>Second level</a:t>
            </a:r>
          </a:p>
          <a:p>
            <a:pPr lvl="2"/>
            <a:r>
              <a:rPr lang="ga-IE">
                <a:sym typeface="Ubuntu" charset="0"/>
              </a:rPr>
              <a:t>Third level</a:t>
            </a:r>
          </a:p>
          <a:p>
            <a:pPr lvl="3"/>
            <a:r>
              <a:rPr lang="ga-IE">
                <a:sym typeface="Ubuntu" charset="0"/>
              </a:rPr>
              <a:t>Fourth level</a:t>
            </a:r>
          </a:p>
          <a:p>
            <a:pPr lvl="4"/>
            <a:r>
              <a:rPr lang="ga-IE">
                <a:sym typeface="Ubuntu" charset="0"/>
              </a:rPr>
              <a:t>Fifth level</a:t>
            </a:r>
            <a:endParaRPr lang="en-US" dirty="0">
              <a:sym typeface="Ubuntu Light" charset="0"/>
            </a:endParaRPr>
          </a:p>
        </p:txBody>
      </p:sp>
      <p:sp>
        <p:nvSpPr>
          <p:cNvPr id="2051" name="Rectangle 3"/>
          <p:cNvSpPr>
            <a:spLocks noGrp="1" noChangeArrowheads="1"/>
          </p:cNvSpPr>
          <p:nvPr>
            <p:ph type="title"/>
          </p:nvPr>
        </p:nvSpPr>
        <p:spPr bwMode="auto">
          <a:xfrm>
            <a:off x="544513" y="366713"/>
            <a:ext cx="7051823" cy="10460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square" lIns="35717" tIns="35717" rIns="35717" bIns="35717" numCol="1" anchor="ctr" anchorCtr="0" compatLnSpc="1">
            <a:prstTxWarp prst="textNoShape">
              <a:avLst/>
            </a:prstTxWarp>
          </a:bodyPr>
          <a:lstStyle/>
          <a:p>
            <a:pPr lvl="0"/>
            <a:r>
              <a:rPr lang="ga-IE">
                <a:sym typeface="Ubuntu Light" charset="0"/>
              </a:rPr>
              <a:t>Click to edit Master title style</a:t>
            </a:r>
            <a:endParaRPr lang="en-US" dirty="0">
              <a:sym typeface="Ubuntu Light" charset="0"/>
            </a:endParaRPr>
          </a:p>
        </p:txBody>
      </p:sp>
      <p:sp>
        <p:nvSpPr>
          <p:cNvPr id="2052" name="Text Box 4"/>
          <p:cNvSpPr txBox="1">
            <a:spLocks noGrp="1" noChangeArrowheads="1"/>
          </p:cNvSpPr>
          <p:nvPr>
            <p:ph type="sldNum" sz="quarter" idx="4"/>
          </p:nvPr>
        </p:nvSpPr>
        <p:spPr bwMode="auto">
          <a:xfrm>
            <a:off x="554038" y="6470814"/>
            <a:ext cx="3498781" cy="187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 uri="{FAA26D3D-D897-4be2-8F04-BA451C77F1D7}">
              <ma14:placeholderFlag xmlns:ma14="http://schemas.microsoft.com/office/mac/drawingml/2011/main" xmlns="" val="1"/>
            </a:ext>
          </a:extLst>
        </p:spPr>
        <p:txBody>
          <a:bodyPr vert="horz" wrap="none" lIns="64291" tIns="32146" rIns="64291" bIns="32146" numCol="1" anchor="t" anchorCtr="0" compatLnSpc="1">
            <a:prstTxWarp prst="textNoShape">
              <a:avLst/>
            </a:prstTxWarp>
          </a:bodyPr>
          <a:lstStyle>
            <a:lvl1pPr algn="l" eaLnBrk="1" hangingPunct="1">
              <a:defRPr sz="90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dirty="0">
                <a:solidFill>
                  <a:srgbClr val="2E3333"/>
                </a:solidFill>
              </a:rPr>
              <a:t> /  </a:t>
            </a:r>
            <a:r>
              <a:rPr lang="en-US" dirty="0">
                <a:solidFill>
                  <a:srgbClr val="2E3333"/>
                </a:solidFill>
                <a:latin typeface="Ubuntu"/>
                <a:cs typeface="Ubuntu"/>
              </a:rPr>
              <a:t>Special Olympics Program Name</a:t>
            </a: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hf hdr="0" ftr="0" dt="0"/>
  <p:txStyles>
    <p:titleStyle>
      <a:lvl1pPr algn="l" rtl="0" eaLnBrk="1" fontAlgn="base" hangingPunct="1">
        <a:lnSpc>
          <a:spcPts val="3600"/>
        </a:lnSpc>
        <a:spcBef>
          <a:spcPct val="0"/>
        </a:spcBef>
        <a:spcAft>
          <a:spcPct val="0"/>
        </a:spcAft>
        <a:defRPr sz="3600" spc="-100">
          <a:solidFill>
            <a:schemeClr val="tx1"/>
          </a:solidFill>
          <a:latin typeface="+mj-lt"/>
          <a:ea typeface="+mj-ea"/>
          <a:cs typeface="+mj-cs"/>
          <a:sym typeface="Ubuntu Light" charset="0"/>
        </a:defRPr>
      </a:lvl1pPr>
      <a:lvl2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33" r:id="rId1"/>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xStyles>
    <p:titleStyle>
      <a:lvl1pPr algn="ctr" rtl="0" eaLnBrk="1" fontAlgn="base" hangingPunct="1">
        <a:spcBef>
          <a:spcPct val="0"/>
        </a:spcBef>
        <a:spcAft>
          <a:spcPct val="0"/>
        </a:spcAft>
        <a:defRPr sz="5900">
          <a:solidFill>
            <a:schemeClr val="tx1"/>
          </a:solidFill>
          <a:latin typeface="+mj-lt"/>
          <a:ea typeface="+mj-ea"/>
          <a:cs typeface="+mj-cs"/>
          <a:sym typeface="Gill Sans" charset="0"/>
        </a:defRPr>
      </a:lvl1pPr>
      <a:lvl2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2pPr>
      <a:lvl3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3pPr>
      <a:lvl4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4pPr>
      <a:lvl5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5pPr>
      <a:lvl6pPr marL="321457"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6pPr>
      <a:lvl7pPr marL="642915"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7pPr>
      <a:lvl8pPr marL="964372"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8pPr>
      <a:lvl9pPr marL="1285829"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9pPr>
    </p:titleStyle>
    <p:bodyStyle>
      <a:lvl1pPr marL="62388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1pPr>
      <a:lvl2pPr marL="936625"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2pPr>
      <a:lvl3pPr marL="1249363"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3pPr>
      <a:lvl4pPr marL="1562100"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4pPr>
      <a:lvl5pPr marL="187483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5pPr>
      <a:lvl6pPr marL="2196625"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6pPr>
      <a:lvl7pPr marL="2518082"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7pPr>
      <a:lvl8pPr marL="2839540"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8pPr>
      <a:lvl9pPr marL="3160997"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4" r:id="rId1"/>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xStyles>
    <p:titleStyle>
      <a:lvl1pPr algn="ctr" rtl="0" eaLnBrk="1" fontAlgn="base" hangingPunct="1">
        <a:spcBef>
          <a:spcPct val="0"/>
        </a:spcBef>
        <a:spcAft>
          <a:spcPct val="0"/>
        </a:spcAft>
        <a:defRPr sz="5900">
          <a:solidFill>
            <a:schemeClr val="tx1"/>
          </a:solidFill>
          <a:latin typeface="+mj-lt"/>
          <a:ea typeface="+mj-ea"/>
          <a:cs typeface="+mj-cs"/>
          <a:sym typeface="Gill Sans" charset="0"/>
        </a:defRPr>
      </a:lvl1pPr>
      <a:lvl2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2pPr>
      <a:lvl3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3pPr>
      <a:lvl4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4pPr>
      <a:lvl5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5pPr>
      <a:lvl6pPr marL="321457"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6pPr>
      <a:lvl7pPr marL="642915"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7pPr>
      <a:lvl8pPr marL="964372"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8pPr>
      <a:lvl9pPr marL="1285829"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9pPr>
    </p:titleStyle>
    <p:bodyStyle>
      <a:lvl1pPr marL="62388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1pPr>
      <a:lvl2pPr marL="936625"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2pPr>
      <a:lvl3pPr marL="1249363"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3pPr>
      <a:lvl4pPr marL="1562100"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4pPr>
      <a:lvl5pPr marL="187483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5pPr>
      <a:lvl6pPr marL="2196625"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6pPr>
      <a:lvl7pPr marL="2518082"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7pPr>
      <a:lvl8pPr marL="2839540"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8pPr>
      <a:lvl9pPr marL="3160997"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2" Type="http://schemas.openxmlformats.org/officeDocument/2006/relationships/hyperlink" Target="http://somi.org/sports/sports-gymnastics.html" TargetMode="Externa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685354" y="2160715"/>
            <a:ext cx="7773293" cy="1470049"/>
          </a:xfrm>
        </p:spPr>
        <p:txBody>
          <a:bodyPr/>
          <a:lstStyle/>
          <a:p>
            <a:pPr algn="ctr"/>
            <a:r>
              <a:rPr lang="en-US" dirty="0"/>
              <a:t>Rhythmic Gymnastics</a:t>
            </a:r>
          </a:p>
        </p:txBody>
      </p:sp>
    </p:spTree>
    <p:extLst>
      <p:ext uri="{BB962C8B-B14F-4D97-AF65-F5344CB8AC3E}">
        <p14:creationId xmlns:p14="http://schemas.microsoft.com/office/powerpoint/2010/main" val="2940451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Floor Specifications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300" dirty="0"/>
              <a:t>The floor should be 12 meters by 12 meters with a security zone of 1 meter around. </a:t>
            </a:r>
          </a:p>
          <a:p>
            <a:pPr marL="342900" indent="-342900">
              <a:buFont typeface="Arial" panose="020B0604020202020204" pitchFamily="34" charset="0"/>
              <a:buChar char="•"/>
            </a:pPr>
            <a:r>
              <a:rPr lang="en-US" sz="2300" dirty="0"/>
              <a:t>A carpeted area may be used or a floor that is neither too tacky nor slippery.</a:t>
            </a:r>
          </a:p>
          <a:p>
            <a:pPr marL="342900" indent="-342900">
              <a:buFont typeface="Arial" panose="020B0604020202020204" pitchFamily="34" charset="0"/>
              <a:buChar char="•"/>
            </a:pPr>
            <a:r>
              <a:rPr lang="en-US" sz="2300" dirty="0"/>
              <a:t>A fairly high ceiling is needed. </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150210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Ribbon Specifications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100" dirty="0"/>
              <a:t>The stick must be made of wood, bamboo, plastic or fiberglass. </a:t>
            </a:r>
          </a:p>
          <a:p>
            <a:pPr marL="342900" indent="-342900">
              <a:buFont typeface="Arial" panose="020B0604020202020204" pitchFamily="34" charset="0"/>
              <a:buChar char="•"/>
            </a:pPr>
            <a:r>
              <a:rPr lang="en-US" sz="2100" dirty="0"/>
              <a:t>The diameter should be a maximum of 1 cm at its widest part. </a:t>
            </a:r>
          </a:p>
          <a:p>
            <a:pPr marL="342900" indent="-342900">
              <a:buFont typeface="Arial" panose="020B0604020202020204" pitchFamily="34" charset="0"/>
              <a:buChar char="•"/>
            </a:pPr>
            <a:r>
              <a:rPr lang="en-US" sz="2100" dirty="0"/>
              <a:t>The shape should be cylindrical or conical or a combination of the two shapes </a:t>
            </a:r>
          </a:p>
          <a:p>
            <a:pPr marL="342900" indent="-342900">
              <a:buFont typeface="Arial" panose="020B0604020202020204" pitchFamily="34" charset="0"/>
              <a:buChar char="•"/>
            </a:pPr>
            <a:r>
              <a:rPr lang="en-US" sz="2100" dirty="0"/>
              <a:t>The length of the stick should be 45-60 cm including the ring, which fastens the ribbon to the stick. </a:t>
            </a:r>
          </a:p>
          <a:p>
            <a:pPr marL="342900" indent="-342900">
              <a:buFont typeface="Arial" panose="020B0604020202020204" pitchFamily="34" charset="0"/>
              <a:buChar char="•"/>
            </a:pPr>
            <a:r>
              <a:rPr lang="en-US" sz="2100" dirty="0"/>
              <a:t>The bottom end of the stick may be covered by an adhesive, anti-slip tape or have a rubber handle. The tape or handle should not exceed 10 cm at level of the grip. The top of the stick where the ribbon attaches may consist of a supple strap or metal ring (See Sports Rules for further details). </a:t>
            </a:r>
          </a:p>
        </p:txBody>
      </p:sp>
    </p:spTree>
    <p:extLst>
      <p:ext uri="{BB962C8B-B14F-4D97-AF65-F5344CB8AC3E}">
        <p14:creationId xmlns:p14="http://schemas.microsoft.com/office/powerpoint/2010/main" val="922038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Ribbon Specifications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000" dirty="0"/>
              <a:t>Stick may be any color except gold, silver, or bronze. </a:t>
            </a:r>
          </a:p>
          <a:p>
            <a:pPr marL="342900" indent="-342900">
              <a:buFont typeface="Arial" panose="020B0604020202020204" pitchFamily="34" charset="0"/>
              <a:buChar char="•"/>
            </a:pPr>
            <a:r>
              <a:rPr lang="en-US" sz="2000" dirty="0"/>
              <a:t>The ribbon material should be satin or a similar non-starched material. </a:t>
            </a:r>
          </a:p>
          <a:p>
            <a:pPr marL="342900" indent="-342900">
              <a:buFont typeface="Arial" panose="020B0604020202020204" pitchFamily="34" charset="0"/>
              <a:buChar char="•"/>
            </a:pPr>
            <a:r>
              <a:rPr lang="en-US" sz="2000" dirty="0"/>
              <a:t>The ribbon may be a single color or multi-colored but may not be gold, silver, or bronze. </a:t>
            </a:r>
          </a:p>
          <a:p>
            <a:pPr marL="342900" indent="-342900">
              <a:buFont typeface="Arial" panose="020B0604020202020204" pitchFamily="34" charset="0"/>
              <a:buChar char="•"/>
            </a:pPr>
            <a:r>
              <a:rPr lang="en-US" sz="2000" dirty="0"/>
              <a:t>The weight of the ribbon only should be at least 20-35 grams. </a:t>
            </a:r>
          </a:p>
          <a:p>
            <a:pPr marL="342900" indent="-342900">
              <a:buFont typeface="Arial" panose="020B0604020202020204" pitchFamily="34" charset="0"/>
              <a:buChar char="•"/>
            </a:pPr>
            <a:r>
              <a:rPr lang="en-US" sz="2000" dirty="0"/>
              <a:t>The width of the ribbon should be 4 to 6 cm. From one end to the other, the finished length of the ribbon should be 2-6 meters (for Levels A, B) and 3-6 meters (for levels 1-4) and this part must be one piece. </a:t>
            </a:r>
          </a:p>
          <a:p>
            <a:pPr marL="342900" indent="-342900">
              <a:buFont typeface="Arial" panose="020B0604020202020204" pitchFamily="34" charset="0"/>
              <a:buChar char="•"/>
            </a:pPr>
            <a:r>
              <a:rPr lang="en-US" sz="2000" dirty="0"/>
              <a:t>The ribbon is fixed to the stick by means of an attachment such as thread, nylon cord, or a series of articulated rings. The length of this attachment is a maximum of 7 cm. </a:t>
            </a:r>
          </a:p>
          <a:p>
            <a:pPr marL="342900" indent="-342900">
              <a:buFont typeface="Arial" panose="020B0604020202020204" pitchFamily="34" charset="0"/>
              <a:buChar char="•"/>
            </a:pPr>
            <a:endParaRPr lang="en-US" sz="1800" dirty="0"/>
          </a:p>
        </p:txBody>
      </p:sp>
    </p:spTree>
    <p:extLst>
      <p:ext uri="{BB962C8B-B14F-4D97-AF65-F5344CB8AC3E}">
        <p14:creationId xmlns:p14="http://schemas.microsoft.com/office/powerpoint/2010/main" val="529424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General Rules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000" dirty="0"/>
              <a:t>Rhythmic gymnastics athletes may not enter artistic events. </a:t>
            </a:r>
          </a:p>
          <a:p>
            <a:pPr marL="342900" indent="-342900">
              <a:buFont typeface="Arial" panose="020B0604020202020204" pitchFamily="34" charset="0"/>
              <a:buChar char="•"/>
            </a:pPr>
            <a:r>
              <a:rPr lang="en-US" sz="2000" dirty="0"/>
              <a:t>Athletes may mix levels. </a:t>
            </a:r>
            <a:r>
              <a:rPr lang="en-US" sz="2000" dirty="0">
                <a:effectLst/>
                <a:ea typeface="Calibri" panose="020F0502020204030204" pitchFamily="34" charset="0"/>
                <a:cs typeface="Times New Roman" panose="02020603050405020304" pitchFamily="18" charset="0"/>
              </a:rPr>
              <a:t>However, if they are competing in the all-around, they must compete at the same level for all events</a:t>
            </a:r>
            <a:endParaRPr lang="en-US" sz="2000" dirty="0"/>
          </a:p>
          <a:p>
            <a:pPr marL="342900" indent="-342900">
              <a:buFont typeface="Arial" panose="020B0604020202020204" pitchFamily="34" charset="0"/>
              <a:buChar char="•"/>
            </a:pPr>
            <a:r>
              <a:rPr lang="en-US" sz="2000" dirty="0"/>
              <a:t>Athletes may enter four events and compete for an all-around award, within the same level. Athletes may also register for group events of Group Ball or Floor Exercise (4 to 6 participants) in addition to the 1 to 4 other events. </a:t>
            </a:r>
          </a:p>
          <a:p>
            <a:pPr marL="342900" indent="-342900">
              <a:buFont typeface="Arial" panose="020B0604020202020204" pitchFamily="34" charset="0"/>
              <a:buChar char="•"/>
            </a:pPr>
            <a:r>
              <a:rPr lang="en-US" sz="2000" dirty="0"/>
              <a:t>You must register your athletes for the all-around event to be eligible for the special medal. </a:t>
            </a:r>
          </a:p>
          <a:p>
            <a:pPr marL="342900" indent="-342900">
              <a:buFont typeface="Arial" panose="020B0604020202020204" pitchFamily="34" charset="0"/>
              <a:buChar char="•"/>
            </a:pPr>
            <a:r>
              <a:rPr lang="en-US" sz="2000" dirty="0"/>
              <a:t>A score and levels must be listed at registration time. </a:t>
            </a:r>
          </a:p>
          <a:p>
            <a:pPr marL="0" indent="0"/>
            <a:endParaRPr lang="en-US" dirty="0"/>
          </a:p>
          <a:p>
            <a:pPr marL="0" indent="0"/>
            <a:endParaRPr lang="en-US" dirty="0"/>
          </a:p>
        </p:txBody>
      </p:sp>
    </p:spTree>
    <p:extLst>
      <p:ext uri="{BB962C8B-B14F-4D97-AF65-F5344CB8AC3E}">
        <p14:creationId xmlns:p14="http://schemas.microsoft.com/office/powerpoint/2010/main" val="3457909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General Rules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000" dirty="0"/>
              <a:t>The text for all the routines is usually written for right dominant athletes. Left dominant athletes can reverse the whole routine to accommodate their dominant side. Once the routine is started on the dominant side, all aspects of the routine are executed on that same side. It is not recommended that the athlete change from the dominant side to the non-dominant side during any routine. Doing so will add extra steps/movements to the routine which will result in the athlete being deducted for extra steps/movements. </a:t>
            </a:r>
          </a:p>
          <a:p>
            <a:pPr marL="342900" marR="0" lvl="0" indent="-342900">
              <a:lnSpc>
                <a:spcPct val="100000"/>
              </a:lnSpc>
              <a:spcBef>
                <a:spcPts val="0"/>
              </a:spcBef>
              <a:spcAft>
                <a:spcPts val="600"/>
              </a:spcAft>
              <a:buSzPts val="1200"/>
              <a:buFont typeface="Times New Roman" panose="02020603050405020304" pitchFamily="18" charset="0"/>
              <a:buAutoNum type="arabicPeriod"/>
            </a:pPr>
            <a:r>
              <a:rPr lang="en-US" sz="2000" dirty="0">
                <a:effectLst/>
                <a:ea typeface="Calibri" panose="020F0502020204030204" pitchFamily="34" charset="0"/>
              </a:rPr>
              <a:t>Male and female athletes may participate in rhythmic gymnastics in Levels A, B, C, and 1.  Only female athletes may participate in rhythmic gymnastics Levels 2, 3 and 4. </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566508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General Rules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1900" dirty="0"/>
              <a:t>Level A routines have been written for athletes who are unable to stand on their own. They may sit in a wheelchair or sturdy chair to compete. Level A routines are compulsory that are preformed seated. Level B routines </a:t>
            </a:r>
            <a:r>
              <a:rPr lang="en-US" sz="2000" dirty="0">
                <a:effectLst/>
                <a:ea typeface="Calibri" panose="020F0502020204030204" pitchFamily="34" charset="0"/>
                <a:cs typeface="Times New Roman" panose="02020603050405020304" pitchFamily="18" charset="0"/>
              </a:rPr>
              <a:t>Level B routines are the same as Level A routines but performed from a standing position. </a:t>
            </a:r>
          </a:p>
          <a:p>
            <a:pPr marL="342900" indent="-342900">
              <a:buFont typeface="Arial" panose="020B0604020202020204" pitchFamily="34" charset="0"/>
              <a:buChar char="•"/>
            </a:pPr>
            <a:r>
              <a:rPr lang="en-US" sz="2000" dirty="0"/>
              <a:t>The video of the compulsory routines is the official version. If a difference exists between the video and the written text, the video must be followed. </a:t>
            </a:r>
          </a:p>
          <a:p>
            <a:pPr marL="342900" indent="-342900">
              <a:buFont typeface="Arial" panose="020B0604020202020204" pitchFamily="34" charset="0"/>
              <a:buChar char="•"/>
            </a:pPr>
            <a:r>
              <a:rPr lang="en-US" sz="2000" dirty="0"/>
              <a:t>Olympic order for rhythmic gymnastics competition is rope, hoop, ball, clubs and ribbon.</a:t>
            </a:r>
          </a:p>
          <a:p>
            <a:pPr marL="342900" indent="-342900">
              <a:buFont typeface="Arial" panose="020B0604020202020204" pitchFamily="34" charset="0"/>
              <a:buChar char="•"/>
            </a:pPr>
            <a:endParaRPr lang="en-US" sz="2000" dirty="0"/>
          </a:p>
        </p:txBody>
      </p:sp>
    </p:spTree>
    <p:extLst>
      <p:ext uri="{BB962C8B-B14F-4D97-AF65-F5344CB8AC3E}">
        <p14:creationId xmlns:p14="http://schemas.microsoft.com/office/powerpoint/2010/main" val="506437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General Rules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300" dirty="0"/>
              <a:t>Atlantoaxial Instability Rule: Athletes with Down Syndrome must have an x-ray indicating that he/she does not have atlantoaxial instability prior to participation in any gymnastics event.</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548475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Floor Exercise</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000" dirty="0"/>
              <a:t>For all levels, there is a Floor Exercise routine (except Men’s Rhythmic Gymnastics Levels C &amp; 1). The purpose of the Floor Exercise is two-fold: to allow the athletes to perform body difficulties and movements necessary for rhythmic gymnastics without using hand apparatus and to educate coaches and athletes on body waves, body difficulties and dance steps. </a:t>
            </a:r>
          </a:p>
          <a:p>
            <a:pPr marL="342900" indent="-342900">
              <a:buFont typeface="Arial" panose="020B0604020202020204" pitchFamily="34" charset="0"/>
              <a:buChar char="•"/>
            </a:pPr>
            <a:r>
              <a:rPr lang="en-US" sz="2000" dirty="0"/>
              <a:t>Floor Exercise is required for all gymnasts in Levels C,1,2,3, &amp; 4. To compete apparatus routines, each athlete must first perform the floor routine. If an athlete is not prepared to do the choreography, he/she must perform and be evaluated on the 8 skills listed on the score sheet. </a:t>
            </a:r>
          </a:p>
        </p:txBody>
      </p:sp>
    </p:spTree>
    <p:extLst>
      <p:ext uri="{BB962C8B-B14F-4D97-AF65-F5344CB8AC3E}">
        <p14:creationId xmlns:p14="http://schemas.microsoft.com/office/powerpoint/2010/main" val="35853538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Floor Exercise</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000" dirty="0"/>
              <a:t>Level C gymnasts perform the Level C Floor Routine. Level 1 &amp; 2 gymnasts perform the same Floor Routine (1/2). Level 3 &amp; 4 gymnasts perform the same Floor Routine (3/4). </a:t>
            </a:r>
          </a:p>
          <a:p>
            <a:pPr marL="342900" indent="-342900">
              <a:buFont typeface="Arial" panose="020B0604020202020204" pitchFamily="34" charset="0"/>
              <a:buChar char="•"/>
            </a:pPr>
            <a:r>
              <a:rPr lang="en-US" sz="2000" dirty="0"/>
              <a:t>Multiple athletes can perform on the floor at the same time. There will be one judge per athlete. </a:t>
            </a:r>
          </a:p>
          <a:p>
            <a:pPr marL="342900" indent="-342900">
              <a:buFont typeface="Arial" panose="020B0604020202020204" pitchFamily="34" charset="0"/>
              <a:buChar char="•"/>
            </a:pPr>
            <a:r>
              <a:rPr lang="en-US" sz="2000" dirty="0"/>
              <a:t>If an athlete performs the choreography, each skill is valued at 3.0. If an athlete performs individual skills instead of the choreography, each skill is valued at 2.0. A total score is not tabulated. No awards are given unless the competition director elects to give participation awards. The score sheets will be distributed to the coaches at the end of the competition.</a:t>
            </a:r>
          </a:p>
        </p:txBody>
      </p:sp>
    </p:spTree>
    <p:extLst>
      <p:ext uri="{BB962C8B-B14F-4D97-AF65-F5344CB8AC3E}">
        <p14:creationId xmlns:p14="http://schemas.microsoft.com/office/powerpoint/2010/main" val="8248762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Event Specific Rules &amp; Modifications </a:t>
            </a:r>
          </a:p>
        </p:txBody>
      </p:sp>
      <p:sp>
        <p:nvSpPr>
          <p:cNvPr id="3" name="Content Placeholder 2"/>
          <p:cNvSpPr>
            <a:spLocks noGrp="1"/>
          </p:cNvSpPr>
          <p:nvPr>
            <p:ph idx="1"/>
          </p:nvPr>
        </p:nvSpPr>
        <p:spPr>
          <a:xfrm>
            <a:off x="554038" y="1617785"/>
            <a:ext cx="7912100" cy="4278056"/>
          </a:xfrm>
        </p:spPr>
        <p:txBody>
          <a:bodyPr/>
          <a:lstStyle/>
          <a:p>
            <a:pPr marL="342900" marR="0" lvl="0"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LEVEL A (Mixed gender)</a:t>
            </a:r>
            <a:endParaRPr lang="en-US" sz="2000" dirty="0">
              <a:latin typeface="+mj-lt"/>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latin typeface="+mn-lt"/>
                <a:ea typeface="Calibri" panose="020F0502020204030204" pitchFamily="34" charset="0"/>
                <a:cs typeface="Calibri" panose="020F0502020204030204" pitchFamily="34" charset="0"/>
              </a:rPr>
              <a:t>Apparatus Offered: Floor, Rope, Hoop, Ball, Clubs, Ribbon.</a:t>
            </a:r>
          </a:p>
          <a:p>
            <a:pPr marL="387350" lvl="1" indent="-342900">
              <a:spcBef>
                <a:spcPts val="490"/>
              </a:spcBef>
              <a:spcAft>
                <a:spcPts val="0"/>
              </a:spcAft>
              <a:buFont typeface="Arial" panose="020B0604020202020204" pitchFamily="34" charset="0"/>
              <a:buChar char="•"/>
            </a:pPr>
            <a:r>
              <a:rPr lang="en-US" sz="2000" dirty="0">
                <a:effectLst/>
                <a:latin typeface="+mn-lt"/>
                <a:ea typeface="Calibri" panose="020F0502020204030204" pitchFamily="34" charset="0"/>
                <a:cs typeface="Calibri" panose="020F0502020204030204" pitchFamily="34" charset="0"/>
              </a:rPr>
              <a:t>Routines are performed seated.</a:t>
            </a:r>
            <a:endParaRPr lang="en-US" sz="2000" dirty="0">
              <a:latin typeface="+mn-lt"/>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latin typeface="+mn-lt"/>
                <a:ea typeface="Calibri" panose="020F0502020204030204" pitchFamily="34" charset="0"/>
                <a:cs typeface="Calibri" panose="020F0502020204030204" pitchFamily="34" charset="0"/>
              </a:rPr>
              <a:t>Athletes choose any 3 routines to compete. No All-Around awards given.</a:t>
            </a:r>
            <a:endParaRPr lang="en-US" sz="2000" dirty="0">
              <a:latin typeface="+mn-lt"/>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latin typeface="+mn-lt"/>
                <a:ea typeface="Calibri" panose="020F0502020204030204" pitchFamily="34" charset="0"/>
                <a:cs typeface="Calibri" panose="020F0502020204030204" pitchFamily="34" charset="0"/>
              </a:rPr>
              <a:t>Female &amp; male athletes are awarded together.</a:t>
            </a:r>
            <a:endParaRPr lang="en-US" sz="2000" dirty="0">
              <a:effectLst/>
              <a:latin typeface="+mn-lt"/>
              <a:ea typeface="Calibri" panose="020F0502020204030204" pitchFamily="34" charset="0"/>
            </a:endParaRP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617163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General</a:t>
            </a:r>
          </a:p>
        </p:txBody>
      </p:sp>
      <p:sp>
        <p:nvSpPr>
          <p:cNvPr id="3" name="Content Placeholder 2"/>
          <p:cNvSpPr>
            <a:spLocks noGrp="1"/>
          </p:cNvSpPr>
          <p:nvPr>
            <p:ph idx="1"/>
          </p:nvPr>
        </p:nvSpPr>
        <p:spPr/>
        <p:txBody>
          <a:bodyPr/>
          <a:lstStyle/>
          <a:p>
            <a:pPr marL="342900" indent="-342900">
              <a:spcBef>
                <a:spcPts val="844"/>
              </a:spcBef>
              <a:buFont typeface="Arial"/>
              <a:buChar char="•"/>
              <a:defRPr/>
            </a:pPr>
            <a:r>
              <a:rPr lang="en-US" dirty="0"/>
              <a:t>Sport season:</a:t>
            </a:r>
          </a:p>
          <a:p>
            <a:pPr marL="387350" lvl="1" indent="-342900">
              <a:spcBef>
                <a:spcPts val="844"/>
              </a:spcBef>
              <a:buFont typeface="Arial"/>
              <a:buChar char="•"/>
              <a:defRPr/>
            </a:pPr>
            <a:r>
              <a:rPr lang="en-US" dirty="0"/>
              <a:t>March-June</a:t>
            </a:r>
          </a:p>
          <a:p>
            <a:pPr marL="0" indent="0">
              <a:spcBef>
                <a:spcPts val="844"/>
              </a:spcBef>
              <a:defRPr/>
            </a:pPr>
            <a:r>
              <a:rPr lang="en-US" dirty="0"/>
              <a:t> </a:t>
            </a:r>
          </a:p>
          <a:p>
            <a:pPr marL="342900" indent="-342900">
              <a:spcBef>
                <a:spcPts val="844"/>
              </a:spcBef>
              <a:buFont typeface="Arial"/>
              <a:buChar char="•"/>
              <a:defRPr/>
            </a:pPr>
            <a:r>
              <a:rPr lang="en-US" dirty="0"/>
              <a:t>Culminating State Event: </a:t>
            </a:r>
          </a:p>
          <a:p>
            <a:pPr marL="387350" lvl="1" indent="-342900">
              <a:spcBef>
                <a:spcPts val="844"/>
              </a:spcBef>
              <a:buFont typeface="Arial"/>
              <a:buChar char="•"/>
              <a:defRPr/>
            </a:pPr>
            <a:r>
              <a:rPr lang="en-US" dirty="0"/>
              <a:t>State Summer Games </a:t>
            </a:r>
          </a:p>
          <a:p>
            <a:pPr marL="342900" indent="-342900">
              <a:spcBef>
                <a:spcPts val="844"/>
              </a:spcBef>
              <a:buFont typeface="Arial"/>
              <a:buChar char="•"/>
              <a:defRPr/>
            </a:pPr>
            <a:endParaRPr lang="en-US" dirty="0"/>
          </a:p>
        </p:txBody>
      </p:sp>
    </p:spTree>
    <p:extLst>
      <p:ext uri="{BB962C8B-B14F-4D97-AF65-F5344CB8AC3E}">
        <p14:creationId xmlns:p14="http://schemas.microsoft.com/office/powerpoint/2010/main" val="413016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Event Specific Rules &amp; Modifications </a:t>
            </a:r>
          </a:p>
        </p:txBody>
      </p:sp>
      <p:sp>
        <p:nvSpPr>
          <p:cNvPr id="3" name="Content Placeholder 2"/>
          <p:cNvSpPr>
            <a:spLocks noGrp="1"/>
          </p:cNvSpPr>
          <p:nvPr>
            <p:ph idx="1"/>
          </p:nvPr>
        </p:nvSpPr>
        <p:spPr>
          <a:xfrm>
            <a:off x="554038" y="1617785"/>
            <a:ext cx="7912100" cy="4278056"/>
          </a:xfrm>
        </p:spPr>
        <p:txBody>
          <a:bodyPr/>
          <a:lstStyle/>
          <a:p>
            <a:pPr marL="342900" marR="0" lvl="0"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LEVEL B (Mixed gender)</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Apparatus Offered: Floor, Rope, Hoop, Ball, Clubs, Ribbon</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These will be the Level A routines performed standing.</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Athletes choose any 3 routines to compete. No All-Around awards given.</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Female &amp; male athletes are awarded together.</a:t>
            </a:r>
            <a:endParaRPr lang="en-US" sz="2000" dirty="0">
              <a:effectLst/>
              <a:ea typeface="Calibri" panose="020F0502020204030204" pitchFamily="34" charset="0"/>
            </a:endParaRP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911426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Event Specific Rules &amp; Modifications </a:t>
            </a:r>
          </a:p>
        </p:txBody>
      </p:sp>
      <p:sp>
        <p:nvSpPr>
          <p:cNvPr id="3" name="Content Placeholder 2"/>
          <p:cNvSpPr>
            <a:spLocks noGrp="1"/>
          </p:cNvSpPr>
          <p:nvPr>
            <p:ph idx="1"/>
          </p:nvPr>
        </p:nvSpPr>
        <p:spPr>
          <a:xfrm>
            <a:off x="554038" y="1617785"/>
            <a:ext cx="7912100" cy="4278056"/>
          </a:xfrm>
        </p:spPr>
        <p:txBody>
          <a:bodyPr/>
          <a:lstStyle/>
          <a:p>
            <a:pPr marL="342900" marR="0" lvl="0"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LEVEL C (Male &amp; Female)</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Required for female athletes – Floor. Evaluated, but no awards given.</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Female athletes choose any 2 apparatus routines to compete from: Rope, Hoop, Ball, Clubs, Ribbon.</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Male athletes choose any 3 apparatus routines to compete from: Rope, Clubs, Stick, Rings.</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Female &amp; Male athletes are awarded separately.</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Awards given for apparatus routines. No All-Around awards given.</a:t>
            </a:r>
            <a:endParaRPr lang="en-US" sz="2000" dirty="0">
              <a:effectLst/>
              <a:ea typeface="Calibri" panose="020F0502020204030204" pitchFamily="34" charset="0"/>
            </a:endParaRP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18734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Event Specific Rules &amp; Modifications </a:t>
            </a:r>
          </a:p>
        </p:txBody>
      </p:sp>
      <p:sp>
        <p:nvSpPr>
          <p:cNvPr id="3" name="Content Placeholder 2"/>
          <p:cNvSpPr>
            <a:spLocks noGrp="1"/>
          </p:cNvSpPr>
          <p:nvPr>
            <p:ph idx="1"/>
          </p:nvPr>
        </p:nvSpPr>
        <p:spPr>
          <a:xfrm>
            <a:off x="554038" y="1617785"/>
            <a:ext cx="7912100" cy="4278056"/>
          </a:xfrm>
        </p:spPr>
        <p:txBody>
          <a:bodyPr/>
          <a:lstStyle/>
          <a:p>
            <a:pPr marL="342900" marR="0" lvl="0"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LEVEL 1 (Male &amp; Female)</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Required for female athletes – Level 1/2 Floor/free routine. Evaluated, but no awards given.</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Females - Required 3 mandatory compulsory routines from: Rope, Ball, Ribbon</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Choose an additional compulsory routine from: Hoop, Clubs </a:t>
            </a:r>
          </a:p>
          <a:p>
            <a:pPr marL="638175" lvl="2" indent="-342900">
              <a:spcBef>
                <a:spcPts val="490"/>
              </a:spcBef>
              <a:spcAft>
                <a:spcPts val="0"/>
              </a:spcAft>
              <a:buFont typeface="Arial" panose="020B0604020202020204" pitchFamily="34" charset="0"/>
              <a:buChar char="•"/>
            </a:pPr>
            <a:r>
              <a:rPr lang="en-US" sz="1600" dirty="0">
                <a:effectLst/>
                <a:latin typeface="+mn-lt"/>
                <a:ea typeface="Calibri" panose="020F0502020204030204" pitchFamily="34" charset="0"/>
                <a:cs typeface="Calibri" panose="020F0502020204030204" pitchFamily="34" charset="0"/>
              </a:rPr>
              <a:t>Will be awarded as a mixed apparatus, not separately.</a:t>
            </a:r>
            <a:endParaRPr lang="en-US" sz="1600" dirty="0">
              <a:effectLst/>
              <a:ea typeface="Calibri" panose="020F0502020204030204" pitchFamily="34" charset="0"/>
              <a:cs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Males – Required apparatus: Rope, Clubs, Stick, Rings</a:t>
            </a:r>
            <a:endParaRPr lang="en-US" sz="2000" dirty="0">
              <a:effectLst/>
              <a:ea typeface="Calibri" panose="020F0502020204030204" pitchFamily="34" charset="0"/>
            </a:endParaRP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031352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Event Specific Rules &amp; Modifications </a:t>
            </a:r>
          </a:p>
        </p:txBody>
      </p:sp>
      <p:sp>
        <p:nvSpPr>
          <p:cNvPr id="3" name="Content Placeholder 2"/>
          <p:cNvSpPr>
            <a:spLocks noGrp="1"/>
          </p:cNvSpPr>
          <p:nvPr>
            <p:ph idx="1"/>
          </p:nvPr>
        </p:nvSpPr>
        <p:spPr>
          <a:xfrm>
            <a:off x="554038" y="1617785"/>
            <a:ext cx="7912100" cy="4278056"/>
          </a:xfrm>
        </p:spPr>
        <p:txBody>
          <a:bodyPr/>
          <a:lstStyle/>
          <a:p>
            <a:pPr marL="342900" marR="0" lvl="0"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LEVEL 2 (Female)</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Required – Level 1/2 Floor/free routine. Evaluated, but no awards given.</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Required 3 mandatory compulsory routines: Hoop, Clubs, Ribbon</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Choice of an additional compulsory routine from: Rope, Ball </a:t>
            </a:r>
            <a:endParaRPr lang="en-US" sz="2000" dirty="0">
              <a:ea typeface="Calibri" panose="020F0502020204030204" pitchFamily="34" charset="0"/>
            </a:endParaRPr>
          </a:p>
          <a:p>
            <a:pPr marL="638175" lvl="2" indent="-342900">
              <a:spcBef>
                <a:spcPts val="490"/>
              </a:spcBef>
              <a:spcAft>
                <a:spcPts val="0"/>
              </a:spcAft>
              <a:buFont typeface="Arial" panose="020B0604020202020204" pitchFamily="34" charset="0"/>
              <a:buChar char="•"/>
            </a:pPr>
            <a:r>
              <a:rPr lang="en-US" sz="1600" dirty="0">
                <a:effectLst/>
                <a:latin typeface="+mn-lt"/>
                <a:ea typeface="Calibri" panose="020F0502020204030204" pitchFamily="34" charset="0"/>
                <a:cs typeface="Calibri" panose="020F0502020204030204" pitchFamily="34" charset="0"/>
              </a:rPr>
              <a:t>Will be awarded as mixed apparatus, not separately.</a:t>
            </a:r>
            <a:endParaRPr lang="en-US" sz="1600" dirty="0">
              <a:effectLst/>
              <a:latin typeface="+mn-lt"/>
              <a:ea typeface="Calibri" panose="020F0502020204030204" pitchFamily="34" charset="0"/>
            </a:endParaRP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892204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Event Specific Rules &amp; Modifications </a:t>
            </a:r>
          </a:p>
        </p:txBody>
      </p:sp>
      <p:sp>
        <p:nvSpPr>
          <p:cNvPr id="3" name="Content Placeholder 2"/>
          <p:cNvSpPr>
            <a:spLocks noGrp="1"/>
          </p:cNvSpPr>
          <p:nvPr>
            <p:ph idx="1"/>
          </p:nvPr>
        </p:nvSpPr>
        <p:spPr>
          <a:xfrm>
            <a:off x="554038" y="1617785"/>
            <a:ext cx="7912100" cy="4278056"/>
          </a:xfrm>
        </p:spPr>
        <p:txBody>
          <a:bodyPr/>
          <a:lstStyle/>
          <a:p>
            <a:pPr marL="342900" marR="0" lvl="0"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LEVEL 3 (Female)</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Required – Compulsory Level 3/4 Floor/free routine. Evaluated, but no awards given.</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Level 3 apparatus routines will be a “hybrid” of compulsory &amp; optional.</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Required 3 mandatory apparatus: Rope, Ball, Clubs</a:t>
            </a:r>
            <a:endParaRPr lang="en-US" sz="2000" dirty="0">
              <a:ea typeface="Calibri" panose="020F0502020204030204" pitchFamily="34" charset="0"/>
            </a:endParaRPr>
          </a:p>
          <a:p>
            <a:pPr marL="638175" lvl="2" indent="-342900">
              <a:spcBef>
                <a:spcPts val="490"/>
              </a:spcBef>
              <a:spcAft>
                <a:spcPts val="0"/>
              </a:spcAft>
              <a:buFont typeface="Arial" panose="020B0604020202020204" pitchFamily="34" charset="0"/>
              <a:buChar char="•"/>
            </a:pPr>
            <a:r>
              <a:rPr lang="en-US" sz="1600" dirty="0">
                <a:effectLst/>
                <a:latin typeface="+mn-lt"/>
                <a:ea typeface="Calibri" panose="020F0502020204030204" pitchFamily="34" charset="0"/>
                <a:cs typeface="Calibri" panose="020F0502020204030204" pitchFamily="34" charset="0"/>
              </a:rPr>
              <a:t>Choice of an additional apparatus from: Hoop, Ribbon.</a:t>
            </a:r>
          </a:p>
          <a:p>
            <a:pPr marL="960407" lvl="5" indent="-342900">
              <a:spcBef>
                <a:spcPts val="490"/>
              </a:spcBef>
              <a:spcAft>
                <a:spcPts val="0"/>
              </a:spcAft>
              <a:buFont typeface="Arial" panose="020B0604020202020204" pitchFamily="34" charset="0"/>
              <a:buChar char="•"/>
            </a:pPr>
            <a:r>
              <a:rPr lang="en-US" sz="1600" dirty="0">
                <a:effectLst/>
                <a:latin typeface="+mn-lt"/>
                <a:ea typeface="Calibri" panose="020F0502020204030204" pitchFamily="34" charset="0"/>
                <a:cs typeface="Calibri" panose="020F0502020204030204" pitchFamily="34" charset="0"/>
              </a:rPr>
              <a:t>Will be awarded as mixed apparatus, not separately.</a:t>
            </a:r>
            <a:endParaRPr lang="en-US" sz="1600" dirty="0">
              <a:effectLst/>
              <a:latin typeface="+mn-lt"/>
              <a:ea typeface="Calibri" panose="020F0502020204030204" pitchFamily="34" charset="0"/>
            </a:endParaRPr>
          </a:p>
          <a:p>
            <a:pPr marL="295275" lvl="2" indent="0">
              <a:spcBef>
                <a:spcPts val="490"/>
              </a:spcBef>
              <a:spcAft>
                <a:spcPts val="0"/>
              </a:spcAft>
              <a:buNone/>
            </a:pPr>
            <a:endParaRPr lang="en-US" sz="1200" dirty="0">
              <a:effectLst/>
              <a:latin typeface="+mn-lt"/>
              <a:ea typeface="Calibri" panose="020F0502020204030204" pitchFamily="34" charset="0"/>
            </a:endParaRPr>
          </a:p>
          <a:p>
            <a:pPr marL="0" indent="0"/>
            <a:endParaRPr lang="en-US" dirty="0"/>
          </a:p>
        </p:txBody>
      </p:sp>
    </p:spTree>
    <p:extLst>
      <p:ext uri="{BB962C8B-B14F-4D97-AF65-F5344CB8AC3E}">
        <p14:creationId xmlns:p14="http://schemas.microsoft.com/office/powerpoint/2010/main" val="2093394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Event Specific Rules &amp; Modifications </a:t>
            </a:r>
          </a:p>
        </p:txBody>
      </p:sp>
      <p:sp>
        <p:nvSpPr>
          <p:cNvPr id="3" name="Content Placeholder 2"/>
          <p:cNvSpPr>
            <a:spLocks noGrp="1"/>
          </p:cNvSpPr>
          <p:nvPr>
            <p:ph idx="1"/>
          </p:nvPr>
        </p:nvSpPr>
        <p:spPr>
          <a:xfrm>
            <a:off x="554038" y="1617785"/>
            <a:ext cx="7912100" cy="4278056"/>
          </a:xfrm>
        </p:spPr>
        <p:txBody>
          <a:bodyPr/>
          <a:lstStyle/>
          <a:p>
            <a:pPr marL="638175" lvl="2" indent="-342900">
              <a:spcBef>
                <a:spcPts val="490"/>
              </a:spcBef>
              <a:spcAft>
                <a:spcPts val="0"/>
              </a:spcAft>
              <a:buFont typeface="Arial" panose="020B0604020202020204" pitchFamily="34" charset="0"/>
              <a:buChar char="•"/>
            </a:pPr>
            <a:r>
              <a:rPr lang="en-US" sz="1600" dirty="0">
                <a:effectLst/>
                <a:latin typeface="+mn-lt"/>
                <a:ea typeface="Calibri" panose="020F0502020204030204" pitchFamily="34" charset="0"/>
                <a:cs typeface="Calibri" panose="020F0502020204030204" pitchFamily="34" charset="0"/>
              </a:rPr>
              <a:t>Requirements for Optional routines:</a:t>
            </a:r>
          </a:p>
          <a:p>
            <a:pPr marL="960407" lvl="5" indent="-342900">
              <a:spcBef>
                <a:spcPts val="490"/>
              </a:spcBef>
              <a:spcAft>
                <a:spcPts val="0"/>
              </a:spcAft>
              <a:buFont typeface="Arial" panose="020B0604020202020204" pitchFamily="34" charset="0"/>
              <a:buChar char="•"/>
            </a:pPr>
            <a:r>
              <a:rPr lang="en-US" sz="1600" dirty="0">
                <a:effectLst/>
                <a:latin typeface="+mn-lt"/>
                <a:ea typeface="Calibri" panose="020F0502020204030204" pitchFamily="34" charset="0"/>
                <a:cs typeface="Calibri" panose="020F0502020204030204" pitchFamily="34" charset="0"/>
              </a:rPr>
              <a:t>3 required body difficulties, with apparatus handling specified – 1 jump/leap, 1 pivot, 1 balance.</a:t>
            </a:r>
            <a:endParaRPr lang="en-US" sz="1600" dirty="0">
              <a:latin typeface="+mn-lt"/>
              <a:ea typeface="Calibri" panose="020F0502020204030204" pitchFamily="34" charset="0"/>
            </a:endParaRPr>
          </a:p>
          <a:p>
            <a:pPr marL="960407" lvl="5" indent="-342900">
              <a:spcBef>
                <a:spcPts val="490"/>
              </a:spcBef>
              <a:spcAft>
                <a:spcPts val="0"/>
              </a:spcAft>
              <a:buFont typeface="Arial" panose="020B0604020202020204" pitchFamily="34" charset="0"/>
              <a:buChar char="•"/>
            </a:pPr>
            <a:r>
              <a:rPr lang="en-US" sz="1600" dirty="0">
                <a:effectLst/>
                <a:latin typeface="+mn-lt"/>
                <a:ea typeface="Calibri" panose="020F0502020204030204" pitchFamily="34" charset="0"/>
                <a:cs typeface="Calibri" panose="020F0502020204030204" pitchFamily="34" charset="0"/>
              </a:rPr>
              <a:t>2 required dance passes, with apparatus handling or body element specified.</a:t>
            </a:r>
            <a:endParaRPr lang="en-US" sz="1600" dirty="0">
              <a:latin typeface="+mn-lt"/>
              <a:ea typeface="Calibri" panose="020F0502020204030204" pitchFamily="34" charset="0"/>
            </a:endParaRPr>
          </a:p>
          <a:p>
            <a:pPr marL="960407" lvl="5" indent="-342900">
              <a:spcBef>
                <a:spcPts val="490"/>
              </a:spcBef>
              <a:spcAft>
                <a:spcPts val="0"/>
              </a:spcAft>
              <a:buFont typeface="Arial" panose="020B0604020202020204" pitchFamily="34" charset="0"/>
              <a:buChar char="•"/>
            </a:pPr>
            <a:r>
              <a:rPr lang="en-US" sz="1600" dirty="0">
                <a:effectLst/>
                <a:latin typeface="+mn-lt"/>
                <a:ea typeface="Calibri" panose="020F0502020204030204" pitchFamily="34" charset="0"/>
                <a:cs typeface="Calibri" panose="020F0502020204030204" pitchFamily="34" charset="0"/>
              </a:rPr>
              <a:t>3 additional required skills.</a:t>
            </a:r>
            <a:endParaRPr lang="en-US" sz="1600" dirty="0">
              <a:effectLst/>
              <a:latin typeface="+mn-lt"/>
              <a:ea typeface="Calibri" panose="020F0502020204030204" pitchFamily="34" charset="0"/>
            </a:endParaRPr>
          </a:p>
          <a:p>
            <a:pPr marL="638175" lvl="2" indent="-342900">
              <a:spcBef>
                <a:spcPts val="490"/>
              </a:spcBef>
              <a:spcAft>
                <a:spcPts val="0"/>
              </a:spcAft>
              <a:buFont typeface="Arial" panose="020B0604020202020204" pitchFamily="34" charset="0"/>
              <a:buChar char="•"/>
            </a:pPr>
            <a:r>
              <a:rPr lang="en-US" sz="1600" dirty="0">
                <a:effectLst/>
                <a:latin typeface="+mn-lt"/>
                <a:ea typeface="Calibri" panose="020F0502020204030204" pitchFamily="34" charset="0"/>
                <a:cs typeface="Calibri" panose="020F0502020204030204" pitchFamily="34" charset="0"/>
              </a:rPr>
              <a:t>Athletes can choose to complete the Level 3 compulsory routines or optional routines (with the required skills performed exactly as specified in the videos), or a combination (for example – 2 compulsory &amp; 2 optional routines). This way, coaches who do not have choreography experience have routines. Or – coaches &amp; athletes moving into optional routines have easier &amp; fewer requirements.</a:t>
            </a:r>
            <a:endParaRPr lang="en-US" sz="1600" dirty="0">
              <a:latin typeface="+mn-lt"/>
              <a:ea typeface="Calibri" panose="020F0502020204030204" pitchFamily="34" charset="0"/>
            </a:endParaRPr>
          </a:p>
          <a:p>
            <a:pPr marL="638175" lvl="2" indent="-342900">
              <a:spcBef>
                <a:spcPts val="490"/>
              </a:spcBef>
              <a:spcAft>
                <a:spcPts val="0"/>
              </a:spcAft>
              <a:buFont typeface="Arial" panose="020B0604020202020204" pitchFamily="34" charset="0"/>
              <a:buChar char="•"/>
            </a:pPr>
            <a:r>
              <a:rPr lang="en-US" sz="1600" dirty="0">
                <a:effectLst/>
                <a:latin typeface="+mn-lt"/>
                <a:ea typeface="Calibri" panose="020F0502020204030204" pitchFamily="34" charset="0"/>
                <a:cs typeface="Calibri" panose="020F0502020204030204" pitchFamily="34" charset="0"/>
              </a:rPr>
              <a:t>Compulsory &amp; optional routines will be awarded together for each apparatus.</a:t>
            </a:r>
            <a:endParaRPr lang="en-US" sz="1600" dirty="0">
              <a:latin typeface="+mn-lt"/>
              <a:ea typeface="Calibri" panose="020F0502020204030204" pitchFamily="34" charset="0"/>
            </a:endParaRPr>
          </a:p>
          <a:p>
            <a:pPr marL="638175" lvl="2" indent="-342900">
              <a:spcBef>
                <a:spcPts val="490"/>
              </a:spcBef>
              <a:spcAft>
                <a:spcPts val="0"/>
              </a:spcAft>
              <a:buFont typeface="Arial" panose="020B0604020202020204" pitchFamily="34" charset="0"/>
              <a:buChar char="•"/>
            </a:pPr>
            <a:r>
              <a:rPr lang="en-US" sz="1600" dirty="0">
                <a:effectLst/>
                <a:latin typeface="+mn-lt"/>
                <a:ea typeface="Calibri" panose="020F0502020204030204" pitchFamily="34" charset="0"/>
                <a:cs typeface="Calibri" panose="020F0502020204030204" pitchFamily="34" charset="0"/>
              </a:rPr>
              <a:t>Max. time for optional routines: 1:15</a:t>
            </a:r>
            <a:endParaRPr lang="en-US" sz="1600" dirty="0">
              <a:effectLst/>
              <a:latin typeface="+mn-lt"/>
              <a:ea typeface="Calibri" panose="020F0502020204030204" pitchFamily="34" charset="0"/>
            </a:endParaRP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132491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Event Specific Rules &amp; Modifications </a:t>
            </a:r>
          </a:p>
        </p:txBody>
      </p:sp>
      <p:sp>
        <p:nvSpPr>
          <p:cNvPr id="3" name="Content Placeholder 2"/>
          <p:cNvSpPr>
            <a:spLocks noGrp="1"/>
          </p:cNvSpPr>
          <p:nvPr>
            <p:ph idx="1"/>
          </p:nvPr>
        </p:nvSpPr>
        <p:spPr>
          <a:xfrm>
            <a:off x="554038" y="1617785"/>
            <a:ext cx="7912100" cy="4278056"/>
          </a:xfrm>
        </p:spPr>
        <p:txBody>
          <a:bodyPr/>
          <a:lstStyle/>
          <a:p>
            <a:pPr marL="342900" marR="0" lvl="0"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LEVEL 4 (Female)</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Required – Compulsory Level 3/4 Floor/free routine. Evaluated, but no awards given.</a:t>
            </a:r>
            <a:endParaRPr lang="en-US" sz="2000" dirty="0">
              <a:ea typeface="Calibri" panose="020F0502020204030204" pitchFamily="34" charset="0"/>
            </a:endParaRPr>
          </a:p>
          <a:p>
            <a:pPr marL="387350" lvl="1" indent="-342900">
              <a:spcBef>
                <a:spcPts val="490"/>
              </a:spcBef>
              <a:spcAft>
                <a:spcPts val="0"/>
              </a:spcAft>
              <a:buFont typeface="Arial" panose="020B0604020202020204" pitchFamily="34" charset="0"/>
              <a:buChar char="•"/>
            </a:pPr>
            <a:r>
              <a:rPr lang="en-US" sz="2000" dirty="0">
                <a:effectLst/>
                <a:ea typeface="Calibri" panose="020F0502020204030204" pitchFamily="34" charset="0"/>
                <a:cs typeface="Calibri" panose="020F0502020204030204" pitchFamily="34" charset="0"/>
              </a:rPr>
              <a:t>Required apparatus routines: Hoop, Ball, Clubs, Ribbon</a:t>
            </a:r>
            <a:endParaRPr lang="en-US" sz="2000" dirty="0">
              <a:effectLst/>
              <a:ea typeface="Calibri" panose="020F0502020204030204" pitchFamily="34" charset="0"/>
            </a:endParaRP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93550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Event Specific Modifications </a:t>
            </a:r>
          </a:p>
        </p:txBody>
      </p:sp>
      <p:sp>
        <p:nvSpPr>
          <p:cNvPr id="3" name="Content Placeholder 2"/>
          <p:cNvSpPr>
            <a:spLocks noGrp="1"/>
          </p:cNvSpPr>
          <p:nvPr>
            <p:ph idx="1"/>
          </p:nvPr>
        </p:nvSpPr>
        <p:spPr>
          <a:xfrm>
            <a:off x="554038" y="1617785"/>
            <a:ext cx="7912100" cy="4278056"/>
          </a:xfrm>
        </p:spPr>
        <p:txBody>
          <a:bodyPr/>
          <a:lstStyle/>
          <a:p>
            <a:pPr marL="342900" indent="-342900">
              <a:buFont typeface="Arial" panose="020B0604020202020204" pitchFamily="34" charset="0"/>
              <a:buChar char="•"/>
            </a:pPr>
            <a:r>
              <a:rPr lang="en-US" sz="2300" dirty="0"/>
              <a:t>Athletes with hearing or visual impairments are allowed cues and signals from the coach. Coaches must notify the meet director and judges of the athlete’s impairment before the event begins. </a:t>
            </a:r>
          </a:p>
          <a:p>
            <a:pPr marL="342900" indent="-342900">
              <a:buFont typeface="Arial" panose="020B0604020202020204" pitchFamily="34" charset="0"/>
              <a:buChar char="•"/>
            </a:pPr>
            <a:r>
              <a:rPr lang="en-US" sz="2300" dirty="0"/>
              <a:t>Modifications for athletes using canes or walkers: In the floor exercise, coaches may walk onto the floor and remove (and replace) walkers and other aids as needed without any deduction. </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367940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Disqualifications </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300" dirty="0"/>
              <a:t>A competitor may be disqualified if he/she: </a:t>
            </a:r>
          </a:p>
          <a:p>
            <a:pPr marL="387350" lvl="1" indent="-342900">
              <a:buFont typeface="Arial" panose="020B0604020202020204" pitchFamily="34" charset="0"/>
              <a:buChar char="•"/>
            </a:pPr>
            <a:r>
              <a:rPr lang="en-US" sz="2300" dirty="0"/>
              <a:t>Is wearing improper attire.</a:t>
            </a:r>
          </a:p>
          <a:p>
            <a:pPr marL="387350" lvl="1" indent="-342900">
              <a:buFont typeface="Arial" panose="020B0604020202020204" pitchFamily="34" charset="0"/>
              <a:buChar char="•"/>
            </a:pPr>
            <a:r>
              <a:rPr lang="en-US" sz="2300" dirty="0"/>
              <a:t>Undisciplined or unsportsmanlike behavior. </a:t>
            </a:r>
          </a:p>
          <a:p>
            <a:pPr marL="387350" lvl="1" indent="-342900">
              <a:buFont typeface="Arial" panose="020B0604020202020204" pitchFamily="34" charset="0"/>
              <a:buChar char="•"/>
            </a:pPr>
            <a:r>
              <a:rPr lang="en-US" sz="2300" dirty="0"/>
              <a:t>Improper equipment and use of aids. </a:t>
            </a:r>
          </a:p>
          <a:p>
            <a:pPr marL="387350" lvl="1" indent="-342900">
              <a:buFont typeface="Arial" panose="020B0604020202020204" pitchFamily="34" charset="0"/>
              <a:buChar char="•"/>
            </a:pPr>
            <a:r>
              <a:rPr lang="en-US" sz="2300" dirty="0"/>
              <a:t>Has assistance from a coach during a competition</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791439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Routines </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400" dirty="0"/>
              <a:t>To view videos of the rhythmic routines please visit: </a:t>
            </a:r>
            <a:r>
              <a:rPr lang="en-US" sz="2400" dirty="0">
                <a:hlinkClick r:id="rId2"/>
              </a:rPr>
              <a:t>http://somi.org/sports/sports-gymnastics.html</a:t>
            </a:r>
            <a:r>
              <a:rPr lang="en-US" sz="2400" dirty="0"/>
              <a:t> </a:t>
            </a:r>
            <a:endParaRPr lang="en-US" dirty="0"/>
          </a:p>
        </p:txBody>
      </p:sp>
    </p:spTree>
    <p:extLst>
      <p:ext uri="{BB962C8B-B14F-4D97-AF65-F5344CB8AC3E}">
        <p14:creationId xmlns:p14="http://schemas.microsoft.com/office/powerpoint/2010/main" val="3098191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Events Offered</a:t>
            </a:r>
          </a:p>
        </p:txBody>
      </p:sp>
      <p:pic>
        <p:nvPicPr>
          <p:cNvPr id="6" name="Picture 5">
            <a:extLst>
              <a:ext uri="{FF2B5EF4-FFF2-40B4-BE49-F238E27FC236}">
                <a16:creationId xmlns:a16="http://schemas.microsoft.com/office/drawing/2014/main" id="{6E4E575D-1C69-2E09-10B7-F3877B9F3365}"/>
              </a:ext>
            </a:extLst>
          </p:cNvPr>
          <p:cNvPicPr>
            <a:picLocks noChangeAspect="1"/>
          </p:cNvPicPr>
          <p:nvPr/>
        </p:nvPicPr>
        <p:blipFill>
          <a:blip r:embed="rId2"/>
          <a:stretch>
            <a:fillRect/>
          </a:stretch>
        </p:blipFill>
        <p:spPr>
          <a:xfrm>
            <a:off x="1736455" y="1492750"/>
            <a:ext cx="5671090" cy="5239112"/>
          </a:xfrm>
          <a:prstGeom prst="rect">
            <a:avLst/>
          </a:prstGeom>
        </p:spPr>
      </p:pic>
    </p:spTree>
    <p:extLst>
      <p:ext uri="{BB962C8B-B14F-4D97-AF65-F5344CB8AC3E}">
        <p14:creationId xmlns:p14="http://schemas.microsoft.com/office/powerpoint/2010/main" val="3872354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Uniform </a:t>
            </a:r>
          </a:p>
        </p:txBody>
      </p:sp>
      <p:sp>
        <p:nvSpPr>
          <p:cNvPr id="3" name="Content Placeholder 2"/>
          <p:cNvSpPr>
            <a:spLocks noGrp="1"/>
          </p:cNvSpPr>
          <p:nvPr>
            <p:ph idx="1"/>
          </p:nvPr>
        </p:nvSpPr>
        <p:spPr/>
        <p:txBody>
          <a:bodyPr/>
          <a:lstStyle/>
          <a:p>
            <a:pPr marL="342900" marR="0" lvl="0" indent="-342900">
              <a:lnSpc>
                <a:spcPct val="100000"/>
              </a:lnSpc>
              <a:spcBef>
                <a:spcPts val="0"/>
              </a:spcBef>
              <a:spcAft>
                <a:spcPts val="600"/>
              </a:spcAft>
              <a:buFont typeface="+mj-lt"/>
              <a:buAutoNum type="arabicPeriod"/>
            </a:pPr>
            <a:r>
              <a:rPr lang="en-US" sz="2000" dirty="0">
                <a:effectLst/>
                <a:ea typeface="Calibri" panose="020F0502020204030204" pitchFamily="34" charset="0"/>
              </a:rPr>
              <a:t>Gymnasts should wear a leotard or unitard of any color. Long tights (down to the ankle) may be worn. </a:t>
            </a:r>
          </a:p>
          <a:p>
            <a:pPr marL="342900" marR="0" lvl="0" indent="-342900">
              <a:lnSpc>
                <a:spcPct val="100000"/>
              </a:lnSpc>
              <a:spcBef>
                <a:spcPts val="0"/>
              </a:spcBef>
              <a:spcAft>
                <a:spcPts val="600"/>
              </a:spcAft>
              <a:buFont typeface="+mj-lt"/>
              <a:buAutoNum type="arabicPeriod"/>
            </a:pPr>
            <a:r>
              <a:rPr lang="en-US" sz="2000" dirty="0">
                <a:effectLst/>
                <a:ea typeface="Calibri" panose="020F0502020204030204" pitchFamily="34" charset="0"/>
              </a:rPr>
              <a:t>Skirted leotards, with the skirt no longer than upper thigh, are acceptable. </a:t>
            </a:r>
          </a:p>
          <a:p>
            <a:pPr marL="342900" marR="0" lvl="0" indent="-342900">
              <a:lnSpc>
                <a:spcPct val="100000"/>
              </a:lnSpc>
              <a:spcBef>
                <a:spcPts val="0"/>
              </a:spcBef>
              <a:spcAft>
                <a:spcPts val="600"/>
              </a:spcAft>
              <a:buFont typeface="+mj-lt"/>
              <a:buAutoNum type="arabicPeriod"/>
            </a:pPr>
            <a:r>
              <a:rPr lang="en-US" sz="2000" dirty="0">
                <a:effectLst/>
                <a:ea typeface="Calibri" panose="020F0502020204030204" pitchFamily="34" charset="0"/>
              </a:rPr>
              <a:t>Leotards may be with or without sleeves, but dance leotards with narrow straps are not allowed. </a:t>
            </a:r>
          </a:p>
          <a:p>
            <a:pPr marL="342900" marR="0" lvl="0" indent="-342900">
              <a:lnSpc>
                <a:spcPct val="100000"/>
              </a:lnSpc>
              <a:spcBef>
                <a:spcPts val="0"/>
              </a:spcBef>
              <a:spcAft>
                <a:spcPts val="600"/>
              </a:spcAft>
              <a:buFont typeface="+mj-lt"/>
              <a:buAutoNum type="arabicPeriod"/>
            </a:pPr>
            <a:r>
              <a:rPr lang="en-US" sz="2000" dirty="0">
                <a:effectLst/>
                <a:ea typeface="Calibri" panose="020F0502020204030204" pitchFamily="34" charset="0"/>
              </a:rPr>
              <a:t>The cut of the leotard at the top of the legs must not go beyond the fold of the crotch (maximum). </a:t>
            </a:r>
          </a:p>
          <a:p>
            <a:pPr marL="342900" marR="0" lvl="0" indent="-342900">
              <a:lnSpc>
                <a:spcPct val="100000"/>
              </a:lnSpc>
              <a:spcBef>
                <a:spcPts val="0"/>
              </a:spcBef>
              <a:spcAft>
                <a:spcPts val="600"/>
              </a:spcAft>
              <a:buFont typeface="+mj-lt"/>
              <a:buAutoNum type="arabicPeriod"/>
            </a:pPr>
            <a:r>
              <a:rPr lang="en-US" sz="2000" dirty="0">
                <a:effectLst/>
                <a:ea typeface="Calibri" panose="020F0502020204030204" pitchFamily="34" charset="0"/>
              </a:rPr>
              <a:t>Any decoration added to the leotard, either loose or stuck to the garment (flowers, ribbons, etc.) must adhere to the leotard. </a:t>
            </a:r>
          </a:p>
          <a:p>
            <a:pPr marL="0" indent="0"/>
            <a:endParaRPr lang="en-US" dirty="0"/>
          </a:p>
        </p:txBody>
      </p:sp>
    </p:spTree>
    <p:extLst>
      <p:ext uri="{BB962C8B-B14F-4D97-AF65-F5344CB8AC3E}">
        <p14:creationId xmlns:p14="http://schemas.microsoft.com/office/powerpoint/2010/main" val="32827670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Uniform </a:t>
            </a:r>
          </a:p>
        </p:txBody>
      </p:sp>
      <p:sp>
        <p:nvSpPr>
          <p:cNvPr id="3" name="Content Placeholder 2"/>
          <p:cNvSpPr>
            <a:spLocks noGrp="1"/>
          </p:cNvSpPr>
          <p:nvPr>
            <p:ph idx="1"/>
          </p:nvPr>
        </p:nvSpPr>
        <p:spPr/>
        <p:txBody>
          <a:bodyPr/>
          <a:lstStyle/>
          <a:p>
            <a:pPr marL="342900" marR="0" lvl="0" indent="-342900">
              <a:lnSpc>
                <a:spcPct val="100000"/>
              </a:lnSpc>
              <a:spcBef>
                <a:spcPts val="0"/>
              </a:spcBef>
              <a:spcAft>
                <a:spcPts val="600"/>
              </a:spcAft>
              <a:buFont typeface="+mj-lt"/>
              <a:buAutoNum type="arabicPeriod"/>
            </a:pPr>
            <a:r>
              <a:rPr lang="en-US" sz="2000" dirty="0">
                <a:effectLst/>
                <a:ea typeface="Calibri" panose="020F0502020204030204" pitchFamily="34" charset="0"/>
              </a:rPr>
              <a:t>Leotards must be non-transparent material. Lace or other sheer fabric should be lined in the trunk area. </a:t>
            </a:r>
          </a:p>
          <a:p>
            <a:pPr marL="342900" marR="0" lvl="0" indent="-342900">
              <a:lnSpc>
                <a:spcPct val="100000"/>
              </a:lnSpc>
              <a:spcBef>
                <a:spcPts val="0"/>
              </a:spcBef>
              <a:spcAft>
                <a:spcPts val="600"/>
              </a:spcAft>
              <a:buFont typeface="+mj-lt"/>
              <a:buAutoNum type="arabicPeriod"/>
            </a:pPr>
            <a:r>
              <a:rPr lang="en-US" sz="2000" dirty="0">
                <a:effectLst/>
                <a:ea typeface="Calibri" panose="020F0502020204030204" pitchFamily="34" charset="0"/>
              </a:rPr>
              <a:t>Bare feet, gymnastics slippers or rhythmic half-slippers (recommended) are acceptable. </a:t>
            </a:r>
          </a:p>
          <a:p>
            <a:pPr marL="342900" marR="0" lvl="0" indent="-342900">
              <a:lnSpc>
                <a:spcPct val="100000"/>
              </a:lnSpc>
              <a:spcBef>
                <a:spcPts val="0"/>
              </a:spcBef>
              <a:spcAft>
                <a:spcPts val="600"/>
              </a:spcAft>
              <a:buFont typeface="+mj-lt"/>
              <a:buAutoNum type="arabicPeriod"/>
            </a:pPr>
            <a:r>
              <a:rPr lang="en-US" sz="2000" dirty="0">
                <a:effectLst/>
                <a:ea typeface="Calibri" panose="020F0502020204030204" pitchFamily="34" charset="0"/>
              </a:rPr>
              <a:t>Hairstyles should be neat. </a:t>
            </a:r>
          </a:p>
          <a:p>
            <a:pPr marL="342900" marR="0" lvl="0" indent="-342900">
              <a:lnSpc>
                <a:spcPct val="100000"/>
              </a:lnSpc>
              <a:spcBef>
                <a:spcPts val="0"/>
              </a:spcBef>
              <a:spcAft>
                <a:spcPts val="600"/>
              </a:spcAft>
              <a:buFont typeface="+mj-lt"/>
              <a:buAutoNum type="arabicPeriod"/>
            </a:pPr>
            <a:r>
              <a:rPr lang="en-US" sz="2000" dirty="0">
                <a:effectLst/>
                <a:ea typeface="Calibri" panose="020F0502020204030204" pitchFamily="34" charset="0"/>
              </a:rPr>
              <a:t>For the safety of the gymnast, no jewelry is allowed.</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447311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Equipment &amp; Specifications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300" dirty="0"/>
              <a:t>The size of the equipment can range from child size to senior equipment based on gymnast's size and skill. </a:t>
            </a:r>
          </a:p>
          <a:p>
            <a:pPr marL="342900" indent="-342900">
              <a:buFont typeface="Arial" panose="020B0604020202020204" pitchFamily="34" charset="0"/>
              <a:buChar char="•"/>
            </a:pPr>
            <a:r>
              <a:rPr lang="en-US" sz="2300" dirty="0"/>
              <a:t>Equipment should color coordinate with the athlete's leotard. </a:t>
            </a:r>
          </a:p>
          <a:p>
            <a:pPr marL="342900" indent="-342900">
              <a:buFont typeface="Arial" panose="020B0604020202020204" pitchFamily="34" charset="0"/>
              <a:buChar char="•"/>
            </a:pPr>
            <a:r>
              <a:rPr lang="en-US" sz="2300" dirty="0"/>
              <a:t>Equipment will be checked prior to competition. If the apparatus does not meet specs, a deduction of .5 each time for individual and 1.0 each time for group will occur. </a:t>
            </a:r>
          </a:p>
          <a:p>
            <a:pPr marL="342900" indent="-342900">
              <a:buFont typeface="Arial" panose="020B0604020202020204" pitchFamily="34" charset="0"/>
              <a:buChar char="•"/>
            </a:pPr>
            <a:r>
              <a:rPr lang="en-US" sz="2300" dirty="0"/>
              <a:t>In group routines, all equipment must be identical. </a:t>
            </a:r>
          </a:p>
          <a:p>
            <a:pPr marL="0" indent="0"/>
            <a:endParaRPr lang="en-US" dirty="0"/>
          </a:p>
        </p:txBody>
      </p:sp>
    </p:spTree>
    <p:extLst>
      <p:ext uri="{BB962C8B-B14F-4D97-AF65-F5344CB8AC3E}">
        <p14:creationId xmlns:p14="http://schemas.microsoft.com/office/powerpoint/2010/main" val="3912103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Rope Specifications</a:t>
            </a:r>
          </a:p>
        </p:txBody>
      </p:sp>
      <p:sp>
        <p:nvSpPr>
          <p:cNvPr id="3" name="Content Placeholder 2"/>
          <p:cNvSpPr>
            <a:spLocks noGrp="1"/>
          </p:cNvSpPr>
          <p:nvPr>
            <p:ph idx="1"/>
          </p:nvPr>
        </p:nvSpPr>
        <p:spPr>
          <a:xfrm>
            <a:off x="544513" y="1597797"/>
            <a:ext cx="7912100" cy="4464050"/>
          </a:xfrm>
        </p:spPr>
        <p:txBody>
          <a:bodyPr/>
          <a:lstStyle/>
          <a:p>
            <a:pPr marL="342900" indent="-342900">
              <a:buFont typeface="Arial" panose="020B0604020202020204" pitchFamily="34" charset="0"/>
              <a:buChar char="•"/>
            </a:pPr>
            <a:r>
              <a:rPr lang="en-US" sz="1800" dirty="0"/>
              <a:t>Rope may be made of hemp or a synthetic material with identical qualities of lightness and suppleness as a rope made of hemp. </a:t>
            </a:r>
          </a:p>
          <a:p>
            <a:pPr marL="342900" indent="-342900">
              <a:buFont typeface="Arial" panose="020B0604020202020204" pitchFamily="34" charset="0"/>
              <a:buChar char="•"/>
            </a:pPr>
            <a:r>
              <a:rPr lang="en-US" sz="1800" dirty="0"/>
              <a:t>The rope's length is proportionate to the size of gymnast. </a:t>
            </a:r>
          </a:p>
          <a:p>
            <a:pPr marL="342900" indent="-342900">
              <a:buFont typeface="Arial" panose="020B0604020202020204" pitchFamily="34" charset="0"/>
              <a:buChar char="•"/>
            </a:pPr>
            <a:r>
              <a:rPr lang="en-US" sz="1800" dirty="0"/>
              <a:t>Handles of any kind are not allowed at the ends of the rope, but one or two knots are permitted at each end. </a:t>
            </a:r>
          </a:p>
          <a:p>
            <a:pPr marL="342900" indent="-342900">
              <a:buFont typeface="Arial" panose="020B0604020202020204" pitchFamily="34" charset="0"/>
              <a:buChar char="•"/>
            </a:pPr>
            <a:r>
              <a:rPr lang="en-US" sz="1800" dirty="0"/>
              <a:t>At the ends, only a maximum of 10 cm may be covered by an anti-slip material either colored or neutral or may be colored (all or partially) apart from the colors gold, silver, or bronze. </a:t>
            </a:r>
          </a:p>
          <a:p>
            <a:pPr marL="342900" indent="-342900">
              <a:buFont typeface="Arial" panose="020B0604020202020204" pitchFamily="34" charset="0"/>
              <a:buChar char="•"/>
            </a:pPr>
            <a:r>
              <a:rPr lang="en-US" sz="1800" dirty="0"/>
              <a:t>The rope may be of uniform diameter or be progressively thicker in the center provided that this thickness is of the same material as the rope. </a:t>
            </a:r>
          </a:p>
          <a:p>
            <a:pPr marL="342900" indent="-342900">
              <a:buFont typeface="Arial" panose="020B0604020202020204" pitchFamily="34" charset="0"/>
              <a:buChar char="•"/>
            </a:pPr>
            <a:r>
              <a:rPr lang="en-US" sz="1800" dirty="0"/>
              <a:t>The rope may be of a neutral color or may be colored (all or partially) apart from the colors gold, silver, or bronze</a:t>
            </a:r>
            <a:r>
              <a:rPr lang="en-US" dirty="0"/>
              <a:t>. </a:t>
            </a:r>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2863317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Hoop Specifications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000" dirty="0"/>
              <a:t>The hoop may be made of wood or plastic, provided that the latter retains its shape during the movement. </a:t>
            </a:r>
          </a:p>
          <a:p>
            <a:pPr marL="342900" indent="-342900">
              <a:buFont typeface="Arial" panose="020B0604020202020204" pitchFamily="34" charset="0"/>
              <a:buChar char="•"/>
            </a:pPr>
            <a:r>
              <a:rPr lang="en-US" sz="2000" dirty="0"/>
              <a:t>The interior diameter of the hoop is from 60-90 centimeters. </a:t>
            </a:r>
          </a:p>
          <a:p>
            <a:pPr marL="342900" indent="-342900">
              <a:buFont typeface="Arial" panose="020B0604020202020204" pitchFamily="34" charset="0"/>
              <a:buChar char="•"/>
            </a:pPr>
            <a:r>
              <a:rPr lang="en-US" sz="2000" dirty="0"/>
              <a:t>The hoop should have a minimum weight of 150-300 grams. </a:t>
            </a:r>
          </a:p>
          <a:p>
            <a:pPr marL="342900" indent="-342900">
              <a:buFont typeface="Arial" panose="020B0604020202020204" pitchFamily="34" charset="0"/>
              <a:buChar char="•"/>
            </a:pPr>
            <a:r>
              <a:rPr lang="en-US" sz="2000" dirty="0"/>
              <a:t>A section of the hoop may be in several different shapes: circular, square, rectangular, oval, etc. </a:t>
            </a:r>
          </a:p>
          <a:p>
            <a:pPr marL="342900" indent="-342900">
              <a:buFont typeface="Arial" panose="020B0604020202020204" pitchFamily="34" charset="0"/>
              <a:buChar char="•"/>
            </a:pPr>
            <a:r>
              <a:rPr lang="en-US" sz="2000" dirty="0"/>
              <a:t>The hoop may be smooth or ridged, and it may be all or partially covered with adhesive tape either of the same color as the hoop or a different color.</a:t>
            </a:r>
          </a:p>
          <a:p>
            <a:pPr marL="342900" indent="-342900">
              <a:buFont typeface="Arial" panose="020B0604020202020204" pitchFamily="34" charset="0"/>
              <a:buChar char="•"/>
            </a:pPr>
            <a:r>
              <a:rPr lang="en-US" sz="2000" dirty="0"/>
              <a:t>The hoop may be a natural color or may be all or partially covered by one or several colors except gold, silver, or bronze.</a:t>
            </a:r>
          </a:p>
          <a:p>
            <a:pPr marL="342900" indent="-342900">
              <a:buFont typeface="Arial" panose="020B0604020202020204" pitchFamily="34" charset="0"/>
              <a:buChar char="•"/>
            </a:pPr>
            <a:endParaRPr lang="en-US" dirty="0"/>
          </a:p>
          <a:p>
            <a:r>
              <a:rPr lang="en-US" dirty="0"/>
              <a:t> 	</a:t>
            </a:r>
          </a:p>
          <a:p>
            <a:endParaRPr lang="en-US" dirty="0"/>
          </a:p>
        </p:txBody>
      </p:sp>
    </p:spTree>
    <p:extLst>
      <p:ext uri="{BB962C8B-B14F-4D97-AF65-F5344CB8AC3E}">
        <p14:creationId xmlns:p14="http://schemas.microsoft.com/office/powerpoint/2010/main" val="2570484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Club Specifications</a:t>
            </a:r>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US" sz="2300" dirty="0"/>
              <a:t>Clubs may be made of wood or synthetic material and must be between 25-50 centimeters (recommended size 40-50 cm) from one end to the other. </a:t>
            </a:r>
          </a:p>
          <a:p>
            <a:pPr marL="342900" indent="-342900">
              <a:buFont typeface="Arial" panose="020B0604020202020204" pitchFamily="34" charset="0"/>
              <a:buChar char="•"/>
            </a:pPr>
            <a:r>
              <a:rPr lang="en-US" sz="2300" dirty="0"/>
              <a:t>A club must be in a similar shape to that of a bottle. The wider part is called the body, the narrow part, the neck and the ends in a small sphere. </a:t>
            </a:r>
          </a:p>
          <a:p>
            <a:pPr marL="342900" indent="-342900">
              <a:buFont typeface="Arial" panose="020B0604020202020204" pitchFamily="34" charset="0"/>
              <a:buChar char="•"/>
            </a:pPr>
            <a:r>
              <a:rPr lang="en-US" sz="2300" dirty="0"/>
              <a:t>Clubs may be of a neutral color or may be colored (all or partially) with one or several colors except gold, silver or bronze</a:t>
            </a:r>
          </a:p>
          <a:p>
            <a:pPr marL="0" indent="0"/>
            <a:endParaRPr lang="en-US" dirty="0"/>
          </a:p>
        </p:txBody>
      </p:sp>
    </p:spTree>
    <p:extLst>
      <p:ext uri="{BB962C8B-B14F-4D97-AF65-F5344CB8AC3E}">
        <p14:creationId xmlns:p14="http://schemas.microsoft.com/office/powerpoint/2010/main" val="807645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Body White copy">
  <a:themeElements>
    <a:clrScheme name="">
      <a:dk1>
        <a:srgbClr val="000000"/>
      </a:dk1>
      <a:lt1>
        <a:srgbClr val="FFFFFF"/>
      </a:lt1>
      <a:dk2>
        <a:srgbClr val="000000"/>
      </a:dk2>
      <a:lt2>
        <a:srgbClr val="808080"/>
      </a:lt2>
      <a:accent1>
        <a:srgbClr val="D90B00"/>
      </a:accent1>
      <a:accent2>
        <a:srgbClr val="333399"/>
      </a:accent2>
      <a:accent3>
        <a:srgbClr val="FFFFFF"/>
      </a:accent3>
      <a:accent4>
        <a:srgbClr val="000000"/>
      </a:accent4>
      <a:accent5>
        <a:srgbClr val="E9AAAA"/>
      </a:accent5>
      <a:accent6>
        <a:srgbClr val="2D2D8A"/>
      </a:accent6>
      <a:hlink>
        <a:srgbClr val="009999"/>
      </a:hlink>
      <a:folHlink>
        <a:srgbClr val="99CC00"/>
      </a:folHlink>
    </a:clrScheme>
    <a:fontScheme name="Body White copy">
      <a:majorFont>
        <a:latin typeface="Ubuntu Light"/>
        <a:ea typeface="ヒラギノ角ゴ ProN W3"/>
        <a:cs typeface="ヒラギノ角ゴ ProN W3"/>
      </a:majorFont>
      <a:minorFont>
        <a:latin typeface="Ubuntu"/>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ody White cop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SO_AP_Presentation.potx</Template>
  <TotalTime>598</TotalTime>
  <Words>2458</Words>
  <Application>Microsoft Office PowerPoint</Application>
  <PresentationFormat>On-screen Show (4:3)</PresentationFormat>
  <Paragraphs>155</Paragraphs>
  <Slides>29</Slides>
  <Notes>2</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29</vt:i4>
      </vt:variant>
    </vt:vector>
  </HeadingPairs>
  <TitlesOfParts>
    <vt:vector size="42" baseType="lpstr">
      <vt:lpstr>Arial</vt:lpstr>
      <vt:lpstr>Calibri</vt:lpstr>
      <vt:lpstr>Calibri Light</vt:lpstr>
      <vt:lpstr>Gill Sans</vt:lpstr>
      <vt:lpstr>Helvetica Neue</vt:lpstr>
      <vt:lpstr>Times New Roman</vt:lpstr>
      <vt:lpstr>Ubuntu</vt:lpstr>
      <vt:lpstr>Ubuntu Light</vt:lpstr>
      <vt:lpstr>SO_AP_Presentation</vt:lpstr>
      <vt:lpstr>Custom Design</vt:lpstr>
      <vt:lpstr>Body White copy</vt:lpstr>
      <vt:lpstr>Blank</vt:lpstr>
      <vt:lpstr>1_Blank</vt:lpstr>
      <vt:lpstr>Rhythmic Gymnastics</vt:lpstr>
      <vt:lpstr>General</vt:lpstr>
      <vt:lpstr>Events Offered</vt:lpstr>
      <vt:lpstr>Uniform </vt:lpstr>
      <vt:lpstr>Uniform </vt:lpstr>
      <vt:lpstr>Equipment &amp; Specifications</vt:lpstr>
      <vt:lpstr>Rope Specifications</vt:lpstr>
      <vt:lpstr>Hoop Specifications</vt:lpstr>
      <vt:lpstr>Club Specifications</vt:lpstr>
      <vt:lpstr>Floor Specifications</vt:lpstr>
      <vt:lpstr>Ribbon Specifications</vt:lpstr>
      <vt:lpstr>Ribbon Specifications</vt:lpstr>
      <vt:lpstr>General Rules</vt:lpstr>
      <vt:lpstr>General Rules</vt:lpstr>
      <vt:lpstr>General Rules</vt:lpstr>
      <vt:lpstr>General Rules</vt:lpstr>
      <vt:lpstr>Floor Exercise</vt:lpstr>
      <vt:lpstr>Floor Exercise</vt:lpstr>
      <vt:lpstr>Event Specific Rules &amp; Modifications </vt:lpstr>
      <vt:lpstr>Event Specific Rules &amp; Modifications </vt:lpstr>
      <vt:lpstr>Event Specific Rules &amp; Modifications </vt:lpstr>
      <vt:lpstr>Event Specific Rules &amp; Modifications </vt:lpstr>
      <vt:lpstr>Event Specific Rules &amp; Modifications </vt:lpstr>
      <vt:lpstr>Event Specific Rules &amp; Modifications </vt:lpstr>
      <vt:lpstr>Event Specific Rules &amp; Modifications </vt:lpstr>
      <vt:lpstr>Event Specific Rules &amp; Modifications </vt:lpstr>
      <vt:lpstr>Event Specific Modifications </vt:lpstr>
      <vt:lpstr>Disqualifications </vt:lpstr>
      <vt:lpstr>Routines </vt:lpstr>
    </vt:vector>
  </TitlesOfParts>
  <Company>Zero-G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OGaora</dc:creator>
  <cp:lastModifiedBy>Caudle, Nick</cp:lastModifiedBy>
  <cp:revision>39</cp:revision>
  <dcterms:created xsi:type="dcterms:W3CDTF">2012-05-09T16:21:13Z</dcterms:created>
  <dcterms:modified xsi:type="dcterms:W3CDTF">2024-04-11T15:59:17Z</dcterms:modified>
</cp:coreProperties>
</file>